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07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07</a:t>
            </a:r>
            <a:endParaRPr lang="en-US" sz="9400" dirty="0"/>
          </a:p>
        </p:txBody>
      </p:sp>
      <p:sp>
        <p:nvSpPr>
          <p:cNvPr id="7" name="Text 5"/>
          <p:cNvSpPr/>
          <p:nvPr/>
        </p:nvSpPr>
        <p:spPr>
          <a:xfrm>
            <a:off x="355550" y="2340918"/>
            <a:ext cx="6709160" cy="913209"/>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数字营销、内容运营与山地旅游品牌传播</a:t>
            </a:r>
            <a:endParaRPr lang="en-US" sz="3100" dirty="0"/>
          </a:p>
        </p:txBody>
      </p:sp>
      <p:sp>
        <p:nvSpPr>
          <p:cNvPr id="8" name="Text 6"/>
          <p:cNvSpPr/>
          <p:nvPr/>
        </p:nvSpPr>
        <p:spPr>
          <a:xfrm>
            <a:off x="355550" y="3355628"/>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520678"/>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内容依据：原书第7章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从真实案例进入“数字营销、内容运营与山地旅游品牌传播”</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从真实案例进入“数字营销、内容运营与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山地旅游目的地如何从流量曝光走向品牌资产沉淀？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山地旅游目的地如何从流量曝光走向品牌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数字营销不是短视频发布的同义词，而是由内容定位、用户分层、渠道协同、转化路径、复购机制和口碑治理构成的运营系统。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山地旅游品牌应突出生态、文化、避暑、运动、研学和生活方式价值。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数字营销不是短视频发布的同义词，而是</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山地旅游品牌应突出生态、文化、避暑、</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本章主要使用AARRR模型、内容矩阵、用户画像、舆情分析。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本章主要使用AARRR模型、内容矩阵</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以黄果树品牌、屯堡文化、贵州避暑康养和村寨活动传播为线索，设计内容矩阵与转化漏斗。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以黄果树品牌、屯堡文化、贵州避暑康养</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围绕“数字营销、内容运营与山地旅游品牌传播”选择一个真实案例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围绕“数字营销、内容运营与山地旅游品</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第7章 数字营销、内容运营与山地旅游品牌传播</dc:title>
  <dc:subject>《山地旅游数字化运营管理》逐章教学课件：第7章</dc:subject>
  <dc:creator>祝刚</dc:creator>
  <cp:lastModifiedBy>祝刚</cp:lastModifiedBy>
  <cp:revision>1</cp:revision>
  <dcterms:created xsi:type="dcterms:W3CDTF">2026-08-03T17:16:40Z</dcterms:created>
  <dcterms:modified xsi:type="dcterms:W3CDTF">2026-08-03T17:16:40Z</dcterms:modified>
</cp:coreProperties>
</file>