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05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05</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游客流预测、容量管理与排队优化</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内容依据：原书第5章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从真实案例进入“游客流预测、容量管理与排队优化”</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从真实案例进入“游客流预测、容量管理</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如何用数据减少拥堵、等待和体验落差？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如何用数据减少拥堵、等待和体验落差？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山地旅游的容量管理不能只看最大接待量，还要看节点容量、线路容量、换乘容量、服务容量和生态容量。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游客流预测应服务于预约分时、交通调度、人员排班、入口控制、节点分流和应急预案。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山地旅游的容量管理不能只看最大接待量</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游客流预测应服务于预约分时、交通调度</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本章主要使用时间序列预测、排队论基础、承载力评估、情景推演。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本章主要使用时间序列预测、排队论基础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以黄果树景区扩容、观景节点拥挤、换乘排队和节假日客流为线索，构建游客流预测与分流方案。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以黄果树景区扩容、观景节点拥挤、换乘</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围绕“游客流预测、容量管理与排队优化”选择一个真实案例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围绕“游客流预测、容量管理与排队优化</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05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内容依据：原书第5章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第5章 游客流预测、容量管理与排队优化</dc:title>
  <dc:subject>《山地旅游数字化运营管理》逐章教学课件：第5章</dc:subject>
  <dc:creator>祝刚</dc:creator>
  <cp:lastModifiedBy>祝刚</cp:lastModifiedBy>
  <cp:revision>1</cp:revision>
  <dcterms:created xsi:type="dcterms:W3CDTF">2026-08-03T17:13:39Z</dcterms:created>
  <dcterms:modified xsi:type="dcterms:W3CDTF">2026-08-03T17:13:39Z</dcterms:modified>
</cp:coreProperties>
</file>