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03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03</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数据要素与山地旅游运营能力重构</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内容依据：原书第3章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从真实案例进入“数据要素与山地旅游运营能力重构”</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从真实案例进入“数据要素与山地旅游运</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数据如何从后台记录变成山地旅游目的地的生产要素？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数据如何从后台记录变成山地旅游目的地</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数据要素进入山地旅游运营，需要经历资源化、标准化、治理化、场景化和价值化过程。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只有当数据能够支撑预测、调度、服务、营销、风控和评价时，数据才真正转化为运营能力。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数据要素进入山地旅游运营，需要经历资</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只有当数据能够支撑预测、调度、服务、</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本章主要使用数据资源目录、数据权责矩阵、数据生命周期管理、数据质量评价。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本章主要使用数据资源目录、数据权责矩</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结合贵州智慧旅游平台、可信旅游数据空间、一票一码游览、景区监测和游客评论等线索，构建山地旅游目的地数据资源目录。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结合贵州智慧旅游平台、可信旅游数据空</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围绕“数据要素与山地旅游运营能力重构”选择一个真实案例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围绕“数据要素与山地旅游运营能力重构</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第3章 数据要素与山地旅游运营能力重构</dc:title>
  <dc:subject>《山地旅游数字化运营管理》逐章教学课件：第3章</dc:subject>
  <dc:creator>祝刚</dc:creator>
  <cp:lastModifiedBy>祝刚</cp:lastModifiedBy>
  <cp:revision>1</cp:revision>
  <dcterms:created xsi:type="dcterms:W3CDTF">2026-08-03T17:09:53Z</dcterms:created>
  <dcterms:modified xsi:type="dcterms:W3CDTF">2026-08-03T17:09:53Z</dcterms:modified>
</cp:coreProperties>
</file>