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山地旅游数字化运营管理导论</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从真实案例进入“山地旅游数字化运营管理导论”</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从真实案例进入“山地旅游数字化运营管</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9——安顺美食旅游与品牌数字化传播\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山地旅游目的地为什么需要从经验型运营走向数据驱动运营？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山地旅游目的地为什么需要从经验型运营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pic>
        <p:nvPicPr>
          <p:cNvPr id="9" name="Image 0" descr="C:\Users\gonge\Documents\Playground\work\数智文旅教材编写\其他专著逐章PPT_20260804\专著9——安顺美食旅游与品牌数字化传播\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山地旅游的复杂性来自空间起伏、资源离散、交通约束、生态敏感、天气扰动和客流峰谷波动。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数字化运营的价值不在于简单建设系统，而在于把游客流、交通流、消费流、信息流、风险流和文化体验流转化为可感知、可分析、可调度、可评…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山地旅游的复杂性来自空间起伏、资源离</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数字化运营的价值不在于简单建设系统，</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本章主要使用复杂系统视角、目的地运营闭环、问题-数据-流程-绩效框架。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本章主要使用复杂系统视角、目的地运营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以黄果树、龙宫、格凸河、屯堡村寨和贵州山地旅游线路为场景，分析目的地在旺季客流、交通衔接、停留时间延伸、夜间消费、安全预警和文化…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以黄果树、龙宫、格凸河、屯堡村寨和贵</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图0-2 技术路线图（作者绘制）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图0-2 技术路线图（作者绘制）</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围绕“山地旅游数字化运营管理导论”选择一个真实案例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围绕“山地旅游数字化运营管理导论”选</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山地旅游数字化运营管理导论</dc:title>
  <dc:subject>《山地旅游数字化运营管理》逐章教学课件：第1章</dc:subject>
  <dc:creator>祝刚</dc:creator>
  <cp:lastModifiedBy>祝刚</cp:lastModifiedBy>
  <cp:revision>1</cp:revision>
  <dcterms:created xsi:type="dcterms:W3CDTF">2026-08-03T17:05:30Z</dcterms:created>
  <dcterms:modified xsi:type="dcterms:W3CDTF">2026-08-03T17:05:30Z</dcterms:modified>
</cp:coreProperties>
</file>