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数字文旅专业系列教材 · 专著9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含山地旅游数字化运营管理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安顺学院旅游管理学院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作者：祝刚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聚焦安顺美食旅游数字化与山地旅游运营管理两大主线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444444"/>
                </a:solidFill>
              </a:defRPr>
            </a:pPr>
            <a:r>
              <a:t>目 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第一篇 · 美食资源篇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安顺美食文化概述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安顺美食核心品类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03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美食的旅游价值与品牌基因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美食旅游篇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04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美食旅游理论与模式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安顺美食旅游产品设计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06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美食街区与消费场景营造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07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美食节事与体验营销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第三篇 · 品牌数字化传播篇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08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美食品牌定位与IP打造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09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短视频与直播营销实战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社交媒体与私域流量运营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第四篇 · 实践与趋势篇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安顺美食旅游品牌实践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美食旅游数字化趋势与展望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 A–G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术语表 · 品类地图 · 案例集 · 工具清单 · 教学大纲 · 实训项目 · 大事记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安顺美食文化概述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安顺：黔中美食重镇的历史坐标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安顺地处黔中腹地，素有"滇之喉、黔之腹"之称，是明代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"调北征南"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的重要节点。1381年，朱元璋派30万大军征讨云南，随后"屯田戍边"，江南汉族饮食文化由此扎根黔中。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核心特征：酸辣鲜香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酸为糟辣椒的发酵复合酸；辣为香辣非麻辣；鲜强调食材本味；香来自腊肉烟熏香与鸡辣子煨炖香。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六百年不间断的传承，使安顺成为罕见的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汉文化"饮食飞地"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，保留了大量明代江淮饮食基因。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"过街调"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安顺独有的街头小吃文化，逛街途中边走边吃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"屯堡八大碗"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鸡鸭鱼肉豆腐蔬菜汤甜品，承载宴席礼仪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"酸辣鲜香"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安顺美食核心味型，体验层次丰富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安顺美食地理分布格局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四大美食地理圈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古城美食圈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顾府街·宋官巷·儒林路 — 何记裹卷、轿子山破酥包、陈记夺夺粉等老字号云集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屯堡村寨美食线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天龙屯堡→本寨→云山屯→鲍家屯→旧州古镇 — 正宗屯堡菜如腊肉血豆腐、鸡辣子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黄果树-龙宫旅游美食带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景区周边传统美食现代化改良呈现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各县特色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镇宁·布依五色花米饭/波波糖；关岭·牛肉/花江狗肉/断桥青椒鱼；紫云·苗族酸汤鱼/红薯粉；普定·荞酥/穿洞豆腐果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必吃榜效应（2026年）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安顺首次入选大众点评"必吃榜"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入选后一周，餐饮搜索量同比增长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&gt;200%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顾府街周末客流量翻倍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抖音、小红书话题播放量快速增长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"必吃榜"标志着安顺美食从区域特色走向全国关注，为品牌数字化传播提供了绝佳契机。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安顺美食核心品类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安顺美食三层金字塔品类结构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仪式层 · 文化记忆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屯堡"八大碗"、节庆食品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承载六百年家族记忆与待客之道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特色层 · 美食名片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 · 裹卷 · 破酥包 · 鸡辣子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即买即食，"过街调"文化体验核心载体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基础层 · 日常饮食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 · 酸菜豆米 · 家常菜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安顺人日常生活的味蕾底色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三大板块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：腊肉血豆腐、鸡辣子、盐菜肉、灌汤猪脚 — 腌制发酵与文火慢炖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安顺小吃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：夺夺粉（竹签"夺"着吃）、裹卷（薄粉皮卷馅料）、破酥包（层层分明）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少数民族美食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：苗族酸汤鱼、布依五色花米饭、仡佬族油茶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核心品类深度解析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用竹签"夺"着吃的米豆腐火锅，强社交属性。抖音话题播放量超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5亿次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，是安顺最具传播力的美食IP。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安顺裹卷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薄粉皮卷十几种馅料，清爽可口，五颜六色，"过街调"的代表性小吃。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破酥包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面皮层层分明，油酥工艺精湛。轿子山破酥包短视频播放量破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200万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，品牌化典范。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鸡辣子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土鸡+大量糍粑辣椒煨炖，屯堡菜系灵魂之作，承载六百年味觉记忆。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腊肉血豆腐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腌制发酵工艺的代表，屯堡人家必备年菜，烟熏风味浓郁。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五色花米饭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布依族天然植物染料染色，视觉冲击力强，自带传播基因。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第03章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美食的旅游价值与品牌基因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安顺美食旅游价值评估矩阵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基于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本真性、差异性、体验性、传播性、产业化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五维指标的综合评估：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本真性价值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5.0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差异性价值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4.5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体验性价值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4.5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传播性价值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4.0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产业化价值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3.5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综合评分：4.3 / 5.0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本真性是核心竞争力，产业化是最大提升空间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安顺品牌基因四要素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酸辣鲜香 · 腌制发酵 · 文火煨炖 · 本地食材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六百年屯堡传承 · 江淮汉族+西南少数民族交融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石板老街烟火气 · "夺"粉社交 · 八大碗礼仪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视觉基因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糟辣椒红 · 腊肉褐 · 米豆腐白 · 砂锅质朴造型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第04章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美食旅游理论与模式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五大美食旅游模式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顾府街/成都锦里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成本中·可持续性高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屯堡八大碗美食汇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成本高·短期引爆强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体验工坊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糟辣椒制作体验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成本低·体验深度高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美食线路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三天两夜寻味安顺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成本中·产品化程度高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美食+融合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美食+民宿/研学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成本高·客单价高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 SWOT 分析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优势 S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美食资源丰富独特；文化底蕴深厚六百年传承；品类差异化明显；旅游大环境优越（黄果树等顶级景区引流）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劣势 W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品牌知名度不足，未形成全国性认知；产业化水平低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机遇 O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"必吃榜"全国关注；社交媒体降低传播门槛；数字技术赋能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威胁 T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周边美食城市竞争（成都/长沙/重庆）；过度商业化致品质下降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战略选择：差异化定位 "文化美食"路线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"六百年屯堡味道，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一口吃懂大明王朝"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"文化美食"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差异化路线，以屯堡六百年历史为支撑，避开与成都、长沙、重庆的美食同质化竞争。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单品突破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：以夺夺粉、破酥包为尖刀产品，率先在社交媒体打爆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：用大数据指导品牌决策，实现精准获客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文化赋能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：每一道菜背后有历史、人物、街巷记忆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模式选择建议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近期：美食街区模式 + 体验工坊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中期：美食线路产品 + 美食节事引爆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远期：美食+融合高端市场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第05章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安顺美食旅游产品设计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美食旅游产品设计四原则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以"味"为本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食物本身经得起味蕾检验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以"故事"为魂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每道菜背后有历史、人物记忆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以"体验"为体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行程有节奏感、层次感、仪式感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以"服务"为基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保障餐饮、导游、后勤质量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产品谱系（示例）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过街调半日游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5-6种小吃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80-150元/人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寻味屯堡一日游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参观+八大碗+体验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280-380元/人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三天两夜寻味安顺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古城→屯堡→古镇全体验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880-1280元/人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亲子美食研学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裹卷DIY+糟辣椒制作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待补充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美食+民宿套餐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住宿+寻味之旅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待补充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企业团建寻味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团队美食挑战赛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待补充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品质保障：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所有合作餐饮点需通过口味、卫生、服务、故事、体验五项考核，接受定期动态评估和暗访。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第06章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美食街区与消费场景营造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美食街区消费场景营造五大策略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"安顺小吃过街调"清晰主题定位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故事化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文化墙/雕塑讲述饮食故事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视觉暖光+听觉民谣+嗅觉香气+触觉石板路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打卡点设计+社交媒体分享激励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节律化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不同时间/季节不同活动与氛围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夜间美食经济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针对大部分小吃店21:00前关门的短板：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打造"安顺深夜食堂"品牌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延长营业时间至23:00后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灯光设计+音乐演出营造夜间氛围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提升游客停留时间与人均消费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场景营造核心目标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将美食消费从单纯的"吃饱吃好"升维为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可感知、可参与、可分享的文化体验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，让每一口都成为故事，每一个角落都是风景。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第07章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美食节事与体验营销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美食节事策划 · 体验营销策略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节事策划六阶段流程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调研分析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概念设计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方案编制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筹备执行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活动执行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总结评估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四大体验营销策略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感官营销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开放式厨房可见烹饪过程、适度烹饪声刺激食欲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故事营销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为菜品赋予历史故事、人物故事、场景故事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参与营销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DIY体验（亲手包裹卷、做破酥包）、投票评选、内容共创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稀缺营销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限时供应（时令美食）、限量供应（每日限量）、限定地点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创新方向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将"屯堡八大碗·安顺美食汇"打造为年度标志性节事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四季美食主题：春味·凉食·辣味·腊味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"屯堡厨神"擂台赛等创新赛事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线上线下融合，扩大影响力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品牌数字化传播篇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第08章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美食品牌定位与IP打造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品牌定位：安顺味道 · 六百年大明烟火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主品牌定位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"安顺味道 · 六百年大明烟火"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以屯堡六百年历史为支撑，传递历史厚度和生活温度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品牌IP化四路径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夺夺粉→"爱吃爱玩的黔中少年"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人物IP化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轿子山破酥包第三代传人王绘友→坚守传统的朴实匠人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场景IP化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"过街调"→自由、安逸、烟火气的生活方式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"屯堡八大碗"→承载家族记忆和待客之道的礼仪文化符号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品牌金字塔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品牌愿景：成为中国"文化美食"第一品牌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品牌定位：六百年大明烟火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品牌个性：真实·温暖·烟火气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品牌价值：本真性·文化性·体验性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品牌数字化传播篇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第09章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短视频与直播营销实战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爆款美食短视频黄金法则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前3秒定生死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用食物诱人特写、强烈反差或悬念抓住用户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黄金7秒结构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0-3s视觉冲击 → 3-7s传递信息 → 7-15s情感升华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声音驱动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优先使用烹饪原声：炒菜声、沸腾声、咀嚼声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文案钩子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悬念式、反差式、共情式开头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互动引导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结尾设置提问、投票或挑战，提升互动率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直播营销四要素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主播需兼具专业知识、表达能力和真诚信任感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选品主打本地特色、品质过硬、适合快递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真实后厨或餐厅，锅气烟火气营造现场感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短视频引流+同城推荐+达人合作撬动公域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达人合作分层策略 · 年度传播节奏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达人合作四层金字塔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头部达人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品牌引爆，传播面广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腰部达人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性价比高，精准触达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尾部达人/KOC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真实感强，口碑种草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素人用户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UGC激励，真实消费分享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年度传播节奏规划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1-2月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屯堡腊味年货季 · 带货直播+短视频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3-4月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安顺春味·野菜季 · 短视频+探店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屯堡八大碗·美食汇 · 活动直播+达人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6-8月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安顺凉食·消暑季 · 短视频+本地生活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9-10月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安顺辣味·丰收季 · 短视频+挑战赛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11-12月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安顺暖食·火锅季 · 直播+达人探店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品牌数字化传播篇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第10章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社交媒体与私域流量运营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平台矩阵策略：四平台各司其职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小红书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种草入口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精致图文笔记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口碑传播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影响消费决策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流量引爆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短视频+直播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引爆话题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广泛触达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微信生态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私域沉淀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公众号深度内容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社群用户粘性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企业微信精准复购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大众点评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决策转化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高分评价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榜单排名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促成消费决策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私域运营核心链路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公众号·品牌故事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视频号·直播引流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社群·活跃互动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企业微信·精准触达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复购转化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第四篇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实践与趋势篇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安顺美食旅游品牌实践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品牌实践案例：轿子山破酥包 &amp; 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轿子山破酥包：品牌进化路径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产品阶段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品牌阶段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传播阶段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乡镇小店积累口碑 → 注册品牌/统一VI/标准制作 → 社交媒体"出圈"，短视频播放量破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200万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第三代传人王绘友 — 坚守传统手艺的朴实匠人IP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成功要素：过硬产品力 + 超前品牌化意识 + 善用社交媒体 + 文化赋能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夺夺粉：传播魔力与隐忧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独特名字"夺"字引发好奇和讨论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社交媒体"集体种草" + "自来水"传播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抖音话题播放量超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5亿次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隐忧：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品类缺乏统一品牌和品质标准，品牌价值易被摊薄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核心挑战：品牌碎片化 · 数字化人才短缺 · 基础设施待完善 · 品质稳定性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未来方向：从单打独斗到集团作战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三大战略方向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从单打独斗到"集团作战"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建立"安顺味道"统一品牌，整合分散资源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从本地走向全国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借力"必吃榜"和电商渠道，拓展全国市场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03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从经验驱动到数据驱动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用大数据指导品牌决策，实现精准运营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附录案例集精选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轿子山破酥包品牌进化案例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夺夺粉社交媒体传播案例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酱板鸭武侠短视频（40元换50亿流量）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"屯堡八大碗·安顺美食汇"节事案例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安顺美食地图数字化案例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第四篇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实践与趋势篇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美食旅游数字化趋势与展望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美食旅游数字化技术前沿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AI辅助烹饪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通过学习传承人数据，复刻和标准化传统味道，辅助品牌连锁化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大数据精准运营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建立游客"美食消费画像"，实现"千人千面"美食线路推荐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物联网智慧餐饮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从田间到餐桌全程溯源，扫码查看食材产地和运输路径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新业态展望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虚拟美食体验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VR"走进"屯堡村寨，观看"八大碗"制作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数字孪生厨房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实体厨房"双胞胎"，远程教学和品质监控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美食NFT数字藏品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限量数字菜谱或体验权益NFT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十年愿景 · 二十年愿景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十年愿景（至2036年）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"安顺味道"成为全国知名品牌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"为了吃去安顺"成为主流旅游动机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安顺美食数字资产体系全面建成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美食旅游收入占安顺旅游总收入35%以上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二十年愿景（至2046年）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屯堡饮食文化作为"明代活态饮食遗产"获国际认可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安顺美食品牌走向世界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AI+物联网全面赋能美食产业链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核心始终不变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味道为本 · 真实为魂 · 人情温度 · 文化传承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第专题篇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山地旅游数字化运营管理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山地旅游目的地数字化运营体系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山地旅游数字化运营管理体系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五大核心模块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智慧景区管理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电子票务·客流AI分析·智能导览·环境监测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大数据精准营销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游客画像·行为预测·千人千面推荐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数字化客户关系管理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会员体系·智能客服·全生命周期管理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供应链数字化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食材溯源·智慧餐饮·库存优化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可持续发展管理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环境监测·承载力预警·低碳运营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核心创新点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山地·美食·数字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三要素融合，突破传统山地旅游框架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以安顺黄果树-龙宫为核心场域，打造山地旅游数字化标杆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大数据+AI赋能全产业链智慧化升级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为贵州山地旅游高质量发展提供数字化转型实践指南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智慧景区管理 · 大数据精准营销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智慧景区管理关键技术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电子票务系统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二维码/NFC入园，旺季排队缩短至5分钟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客流AI分析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实时监测+热力分布+拥堵预警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智能导览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AR导航+语音讲解+个性化路线推荐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环境监测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空气质量·水质·噪声实时监控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大数据驱动的精准营销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游客画像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人口属性·消费偏好·行为特征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行为预测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停留时间预测·消费意愿评估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精准推荐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"千人千面"美食线路+住宿套餐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效果追踪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ROI评估·转化漏斗分析·迭代优化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数字化客户关系管理与山地旅游可持续发展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数字化CRM体系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获客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：社媒引流 + OTA合作 + 内容种草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转化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：智能推荐 + 限时优惠 + 信任背书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留存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：会员权益 + 社群运营 + 复购激励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：UGC激励 + 社交裂变 + 口碑沉淀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可持续发展策略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生态承载力管理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AI预测+限流预警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社区利益共享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村民主导+分红机制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文化保护优先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数字化存档+活态传承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低碳运营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绿色能源+智慧节能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配套资源：七大附录体系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附录A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安顺美食术语表 — "过街调""八大碗""糟辣椒"等核心概念释义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附录B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安顺美食地图与核心品类 — 地理分区·品类特征·四季美食日历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附录C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安顺美食品牌数字化案例集 — 5个深度解析成功案例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附录D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美食品牌数字化工具与平台 — 三级推荐（个体户/小型连锁/区域龙头）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课程教学大纲 — 32学时完整教学安排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附录F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实训项目 — 6个完整实训（田野调查/短视频创作/品牌工作坊/直播模拟等）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附录G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安顺美食旅游发展大事记 — 从1381年"调北征南"到2026年首次入选大众点评"必吃榜"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AIGC美食内容生产：前沿方法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AIGC在美食传播中的应用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AI生成美食文案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基于品牌调性和平台风格的自动化文案生成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AI美食摄影/视频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智能修图·自动剪辑·虚拟场景合成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AI虚拟主播直播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24小时不间断直播·多语言·低成本运营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AI菜谱创新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基于传统配方的大数据创新菜式研发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实操建议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建立安顺美食语料库，训练专属AIGC模型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制定AIGC内容质量标准与审核流程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人机协作：AI生成初稿+人工优化润色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注意AI伦理：版权归属+内容真实性标识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全书总结：四维驱动模型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屯堡菜系·地方小吃·少数民族美食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三层金字塔品类体系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五大模式·产品设计·场景营造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从吃饱到文化体验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IP打造·短视频·直播·私域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四平台矩阵协同传播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实践与趋势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AI·大数据·物联网·NFT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从经验驱动到数据驱动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核心主张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"舌尖上的安顺"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以美食为媒介，以数字为引擎，探索"美食+旅游+数字传播"的跨界融合模式，为地方美食旅游品牌的数字化转型提供系统性指导方案。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谢谢观看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安顺美食旅游与品牌数字化传播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专著9 · 数字文旅专业系列教材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安顺学院旅游管理学院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作者：祝刚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