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数智文旅教材编写 · 专著八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与品牌数字化传播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国内首部聚焦安顺美食旅游与品牌数字化传播专题教材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「黔中味道·安顺记忆」品牌定位 → 数字化传播策略 → 新媒体矩阵运营 → IP打造 → 闭环传播方法论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小吃过街调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必吃榜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444444"/>
                </a:solidFill>
              </a:defRPr>
            </a:pPr>
            <a:r>
              <a:t>目 录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第1章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安顺美食文化概述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小吃过街调 · 屯堡八大碗 · 必吃榜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第2章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安顺美食核心品类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 · 夺夺粉 · 小吃代表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第3章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美食的旅游价值与品牌基因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吸引物理论 · 品牌DNA · 基因提取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第4章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美食旅游理论与模式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五大模式 · SWOT分析 · 国际借鉴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第5章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安顺美食旅游产品设计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产品谱系 · 线路策划 · 品质保障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第6章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美食街区与消费场景营造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顾府街 · 夜间经济 · 场景五大策略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第7章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美食节事与体验营销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感官营销 · 故事营销 · 参与营销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第8章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美食品牌定位与IP打造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差异化定位 · IP化路径 · 破酥包案例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第9章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短视频与直播营销实战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流量逻辑 · 爆款法则 · 本地生活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第10章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社交媒体与私域流量运营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种草闭环 · 平台矩阵 · 数据驱动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第11章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安顺美食旅游品牌实践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有实无名→名利初显 · 政策市场合力</a:t>
            </a:r>
          </a:p>
          <a:p>
            <a:pPr>
              <a:defRPr sz="1800" b="1">
                <a:solidFill>
                  <a:srgbClr val="E13A5A"/>
                </a:solidFill>
              </a:defRPr>
            </a:pPr>
            <a:r>
              <a:t>第12章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美食旅游数字化趋势与展望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AI与大数据 · 元宇宙 · 可持续发展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01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第一篇 · 美食资源篇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安顺美食文化概述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形成背景 · 核心特征 · 时代机遇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案例导入：一张必吃榜，一座美食城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小吃过街调 · 酸辣鲜香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安顺美食文化的三大核心特征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「小吃过街调」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安顺独特的街头美食哲学，代表边走边吃的自由、安逸、充满烟火气的生活方式。小吃种类繁多，是安顺人日常生活的重要组成。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街头美食哲学 · 多样化选择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「屯堡八大碗」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宴席文化的活态传承，代表六百年前江淮记忆的正式饮食礼仪和社区记忆。是安顺美食文化的历史根基。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宴席文化 · 社区记忆 · 明代军屯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「酸辣鲜香」味型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地理环境、历史积淀与多元民族文化交融塑造的独特口味体系。口味层次丰富，辨识度极高。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口味层次 · 地域辨识度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形成背景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源于独特的地理环境与食材资源、悠久的历史积淀（特别是六百年前明初屯堡文化）以及汉、苗、布依等多元民族文化的交融。四大美食圈：安顺古城美食圈、屯堡村寨美食线、黄果树-龙宫旅游美食带、各县特色美食分布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安顺美食的时代机遇：从"私藏"到"目的地"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大众点评"必吃榜"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2026年安顺首次入选大众点评"必吃榜"，社交媒体话题"为了吃也值得专程去一趟安顺"迅速发酵，标志着安顺从"贵州人的私藏"升级为"全国游客的目的地"。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美食旅游政策推动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贵州"四大文化工程"将屯堡文化提升至省级战略高度，为屯堡饮食文化提供了政策关注和发展契机。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数字化传播新机遇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抖音、小红书、B站等新媒体平台为安顺美食提供前所未有的传播渠道，短视频与直播电商成为品牌传播新引擎。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关键数据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300%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2025-2026年安顺"美食旅游"搜索量增长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60%+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必吃榜上榜后餐饮消费同比增长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15pp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酒店入住率提升百分点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35%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必吃榜城市游客餐饮消费占比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02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第一篇 · 美食资源篇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安顺美食核心品类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 · 安顺小吃 · 少数民族美食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案例导入：一碗夺夺粉的"出圈"之路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安顺美食三大板块品类结构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屯堡菜系（文化根基）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腊肉血豆腐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鸡辣子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盐菜肉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糟辣椒系列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六百年明代军屯的历史记忆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安顺小吃（大众触达）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安顺裹卷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破酥包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荞凉粉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油炸鸡蛋糕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"小吃过街调"的烟火人间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少数民族美食（风味补充）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苗族特色饮食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布依族风味菜肴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仡佬族传统美食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多元民族文化的味觉表达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品类觉醒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夺夺粉从安顺本地人的心头好，通过一条抖音短视频（"贵州最被低估的美食，没有之一"）一夜爆红，播放量突破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500万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，成为安顺美食品牌化的缩影。安顺美食正从街头巷尾走向网络热搜，经历系统化的品类梳理和价值认知觉醒。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屯堡菜系：安顺美食的独特竞争力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什么是屯堡菜系？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区别于普通黔菜，具有独特历史渊源——源于六百年前明初军屯。明太祖朱元璋调北征南，30万大军驻扎安顺一带，带来了江淮地区的饮食习惯和烹饪技艺，经过六百年与本地食材和少数民族风味的融合，形成了独树一帜的屯堡饮食文化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腊肉血豆腐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：屯堡人过年必备，腊肉与血豆腐同蒸，咸香交融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鸡辣子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：糍粑辣椒与鸡肉的完美结合，屯堡宴席必备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盐菜肉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：江淮风味与黔中食材的融合典范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糟辣椒系列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：酸辣风味的核心调味基础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安顺小吃代表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抖音500万播放爆款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🫔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安顺裹卷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粉皮包裹的多彩滋味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破酥包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层叠酥香，三代传承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荞凉粉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安顺夏日消暑首选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品类结构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屯堡菜系（文化根基）→ 安顺小吃（大众触达）→ 少数民族美食（风味补充）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03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第一篇 · 美食资源篇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美食的旅游价值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与品牌基因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核心吸引物 · 品牌DNA四要素 · 基因提取方法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案例导入：一顿饭引发的旅行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品牌基因（DNA）——美食品牌的四维构成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食材：糟辣椒、糯米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工艺：煨炖、腌渍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味型：酸辣鲜香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历史：六百年屯堡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内涵：江淮遗风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理念：安逸生活态度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体验基因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场景：「过街调」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互动：夺粉社交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仪式：「八大碗」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视觉基因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色彩：砂锅红汤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造型：层叠破酥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场景：老街烟火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品牌基因提取四法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➤ 田野调查法：实地走访、深度访谈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➤ 文献研究法：地方志、饮食典籍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➤ 比较分析法：对标成都、长沙、顺德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➤ 用户洞察法：社交媒体数据分析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理论基础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旅游吸引物理论：美食从"配套"升级为"核心"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地方感与美食认同：味觉塑造地方认同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体验经济理论：消费的是难忘的感官记忆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对标案例与安顺品牌化路径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🏙️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"美食之都"整合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联合国教科文组织认证，以体系化品牌整合打造世界级美食目的地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🌶️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长沙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网红美食品牌带动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茶颜悦色、文和友等品牌以社交媒体引爆，带动全城美食旅游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🍲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顺德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"世界美食之都"认证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以权威认证背书，形成专业化美食研学旅游产品体系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安顺品牌化路径建议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第一步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打造标志性单品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如夺夺粉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第二步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构建品牌矩阵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屯堡菜系+小吃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第三步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寻求权威背书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必吃榜/非遗认证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第四步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数字化传播驱动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短视频+直播+私域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04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第二篇 · 美食旅游篇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美食旅游理论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与模式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五大模式 · SWOT分析 · 国际案例借鉴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案例导入：一张"美食地图"撬动的百亿产业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美食旅游五大发展模式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美食街区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以街区为核心，适合大众市场。如顾府街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美食节事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短期集中引爆，媒体关注度高。如"安顺美食汇"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体验工坊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深度参与，体验度高。如糟辣椒制作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美食线路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串联多个美食点，一站式体验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美食+融合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结合文化、自然、康养等多元业态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🇯🇵 日本：和食非遗化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将"和食"列入UNESCO非遗，通过政府推动、媒体传播、匠人精神打造，上升为国家文化战略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🇮🇹 意大利：慢食运动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强调地方多样性和传统保存，以"慢食"理念吸引美食旅游者关注食材来源和饮食文化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🇹🇭 泰国：街头美食全球品牌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将街头美食进行系统化和品牌化包装，借助国际媒体和影视作品推动全球传播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安顺SWOT战略：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差异化定位——不与成都比规模，走"文化美食"路线；单品突破+数字驱动+体验升级。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模式选择与战略定位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美食街区模式 → 顾府街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适合大众市场，打造"安顺深夜食堂"品牌，延长夜间营业时间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美食节事模式 → "安顺美食汇"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2026年5月举办，当天吸引超3万人次，抖音话题播放量突破500万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美食线路模式 → "三天两夜寻味安顺"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精选15个美食点，融合多种体验，上线首月预订超500单，好评率98%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体验工坊模式 → 屯堡美食研学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糟辣椒制作、破酥包手作、屯堡宴体验，深度参与式旅游产品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国际案例启示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日本的做法表明：美食旅游可以上升为国家文化战略。意大利"慢食运动"说明：差异化比规模化更有持久竞争力。泰国的经验告诉我们：街头美食同样可以成为国际品牌。安顺应借鉴：差异化定位（不与成都比规模，走"文化美食"路线），单品突破，数字驱动，体验升级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必吃榜城市数据：上榜餐厅周边住宿搜索量平均增长40%以上，游客餐饮消费占比从25%提升到35%。美团官方美食地图上线一个月内，安顺餐饮消费同比增长超60%，酒店入住率提升15个百分点。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05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第二篇 · 美食旅游篇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产品设计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产品谱系 · 线路策划 · 品质保障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案例："三天两夜寻味安顺"的诞生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产品谱系：从一日游到深度主题游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一日游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古城小吃探秘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顾府街+儒林路美食打卡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夺夺粉+裹卷+破酥包体验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两日游深度体验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第一天：古城+小吃+"过街调"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第二天：屯堡村寨+八大碗+地戏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含农贸市场探访+手作体验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主题产品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屯堡美食研学之旅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糟辣椒/破酥包制作工坊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饮食人类学田野调查路线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线路设计四原则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主题化：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每条线路讲一个完整故事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节奏感：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美食体验与景点游览交替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节点组合：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美食点+文化点+自然点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交通串联：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确保各节点通达便利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「三天两夜寻味安顺」数据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文旅局联合多方打磨3个月，精选15个美食点；上线首月预订超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500单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，好评率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98%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06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第二篇 · 美食旅游篇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美食街区与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消费场景营造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顾府街变形记 · 五大策略 · 夜间美食经济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消费场景营造五大策略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主题化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赋予街区核心主题，如顾府街"小吃过街调"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故事化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将文化转化为可感知的故事节点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沉浸化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视、听、嗅、触多感官体验营造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社交化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设计"打卡点"，鼓励社交分享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节律化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日间/夜间、工作日/周末、四季变化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顾府街"变形记"成果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2.5×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日均客流量增长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80%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商户营业额增长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2h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游客停留时间 （原40分钟）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安顺街区提升建议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顾府街：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延长夜间营业，打造"安顺深夜食堂"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屯堡村寨：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建立"屯堡味道"统一品牌，开发"一村一品"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成功街区共性：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鲜明主题+丰富品类+宜人尺度+完善配套+持续内容运营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07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第二篇 · 美食旅游篇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美食节事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与体验营销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感官营销 · 故事营销 · 参与营销 · "屯堡八大碗·安顺美食汇"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四大体验营销策略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感官营销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开放式厨房的烟火气、烹饪声音、食物香气——多感官刺激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故事营销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起源故事、传承故事、匠心故事——建立情感联结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参与营销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DIY制作、菜品投票、UGC内容共创——从"吃的人"变成"做的人"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稀缺营销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限时菜品、限量体验、限定地点——制造稀缺感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「屯堡八大碗·安顺美食汇」案例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3万+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当天人次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500万+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抖音播放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40%+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餐饮消费环比增长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2026.5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举办时间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节事三大功能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① 短期引爆消费，快速拉动餐饮旅游收入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② 塑造品牌IP，积累传播素材和口碑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③ 检验产品与团队，为长期运营积累经验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08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第三篇 · 品牌数字化传播篇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美食品牌定位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与IP打造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品牌定位 · 视觉识别系统 · IP化路径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案例：「轿子山破酥包」的品牌进化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品牌定位策略与安顺品牌体系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四大定位策略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差异化定位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以屯堡文化为独特卖点，区别于普通黔菜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品类定位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夺夺粉=安顺，建立品类与地域的强关联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情感定位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安逸生活态度——"小吃过街调"的生活方式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文化定位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明代饮食活化石，六百年的江淮记忆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安顺品牌体系建议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主品牌：「安顺味道·六百年大明烟火」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明代军屯的味道记忆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小吃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过街调里的安逸人生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贵州最被低估的神仙小吃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破酥包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三代传承，一味破酥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品牌IP化：从商标到文化符号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产品IP化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夺夺粉=安顺，标志性单品成为城市名片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人物IP化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传承人王绘友等成为品牌代言人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场景IP化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"过街调"生活方式IP，顾府街场景IP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文化IP化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"屯堡八大碗"宴席文化成为一个文化符号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IP运营四要素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清晰的人设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：品牌个性的鲜明表达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持续的内容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：稳定的内容生产和发布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高频的互动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：与粉丝建立情感连接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商业的衍生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：IP授权与延伸产品开发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「轿子山破酥包」品牌进化路径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乡镇无名小店 → 品牌门店设计独特视觉系统 → 抖音+小红书"出圈" → 安顺美食新名片。验证了品牌从产品基因中"生长"出来的逻辑。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09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第三篇 · 品牌数字化传播篇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直播营销实战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流量逻辑 · 爆款法则 · 本地生活服务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案例：40元投入换50亿流量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爆款短视频黄金法则与直播运营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爆款美食短视频四大法则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前3秒抓眼球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热油翻滚、食材变化、反差对比——第一时间制造视觉冲击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冲突/反转构建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"40元酱板鸭·邵氏武侠风"——反差创造记忆点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情绪价值共鸣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乡愁、烟火气、人情味——食物背后的情感联结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清晰行动指令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"求地址""求链接"——引导用户下一步行动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直播运营四要素：人·货·场·流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👤 人（主播）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专业+表达+互动——传承人、厨师、美食达人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📦 货（产品）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本地特色、品质过硬——如糟辣椒、波波糖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🏠 场（场景）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真实的后厨/餐厅/街头场景——增强信任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📊 流（流量）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短视频引流+同城推荐+直播推荐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核心认知：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在短视频时代，创意比预算重要，内容比渠道重要。夺夺粉的"夺"、裹卷的"卷"等名字自带传播基因，关键在于用创意将其点燃。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本地生活服务与数据驱动优化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本地生活服务平台运营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美团/大众点评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店铺优化、团购设计、榜单运营、达人探店合作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店铺页面优化要素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高清菜品图+文化故事描述+360°环境展示+实时评价管理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团购策略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招牌套餐引流+体验工坊溢价+伴手礼复购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安顺本地生活数据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必吃榜上榜餐厅周边住宿搜索量增长40%+，游客餐饮消费占比从25%提升到35%，美团官方美食地图上线一个月餐饮消费同比增长超60%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数据驱动的四大优化维度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📊 曝光指标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播放量、阅读量、搜索排名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💬 互动指标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点赞、评论、收藏、转发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🔄 转化指标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点击率、订单量、核销率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👥 私域指标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粉丝增长、社群活跃、复购率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优化方法：A/B测试不同封面和文案、追踪热点话题借势、构建用户画像精准推送、根据数据反馈持续迭代内容策略。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10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第三篇 · 品牌数字化传播篇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社交媒体与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私域流量运营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种草闭环 · 平台矩阵 · 数据驱动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案例：一篇小红书笔记带来的"泼天流量"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种草闭环与平台矩阵策略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"种草"闭环：被种草→去打卡→写笔记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成都博主发布夺夺粉笔记，获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2.3万点赞、1.8万收藏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，直接导致店铺周末客流暴增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3倍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，其中超半数为外地游客。这就是社交媒体时代美食传播的核心链路。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小红书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种草决策引导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抖音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流量引爆品牌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微信生态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私域沉淀运营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大众点评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消费决策转化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私域运营体系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①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公众号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：沉淀深度内容，建立品牌认知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视频号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：增强信任，直播互动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：建立关系，老客维护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企业微信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：管理用户，精准触达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会员体系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：锁定长期价值，提升复购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私域流量=品牌自主可控、可反复触达的用户池，是深度运营和实现长期价值的核心。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11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第四篇 · 实践与趋势篇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品牌实践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从"有实无名"到"名利初显" · 政策市场合力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安顺美食品牌化进程（2020-2026）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2020-2022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"有实无名"阶段：美食丰富但缺乏系统品牌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2023-2024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社交媒体萌芽：夺夺粉等单品在抖音走红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2025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政策推动：贵州"四大文化工程"提升屯堡文化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2026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"名利初显"：必吃榜+美食汇+三天两夜产品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政策推动力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贵州"四大文化工程"将屯堡文化提升至省级战略，为屯堡饮食提供政策关注和发展契机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市场实践力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轿子山破酥包品牌进化、夺夺粉出圈、安顺美食伴手礼探索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数字传播力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官方媒体+社交媒体"自来水"效应+必吃榜权威认证，三者构成传播矩阵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核心挑战：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品牌碎片化、人才短缺、产业链不完善。未来方向：从单打独斗到集团作战，从产品经营到品牌经营，从本地品牌到全国品牌，从经验驱动到数据驱动。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实践案例深度解析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轿子山破酥包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从乡镇无名小店→品牌门店+独特视觉→抖音小红书"出圈"→安顺美食新名片。验证品牌从产品基因中"生长"出来的逻辑。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产品→品牌→IP的完整进化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夺夺粉的"出圈"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抖音500万播放量爆款，独特文化符号在小吃品牌化中的传播魔力，引发了"为了一碗粉去安顺"的旅游热潮。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文化符号的传播力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安顺美食伴手礼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积极探索将餐饮体验转化为可带走的商品：糟辣椒礼盒、波波糖伴手礼、真空包装屯堡菜肴等。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从餐饮到零售的延伸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"自来水"传播效应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用户自发在社交媒体上分享和推荐，形成强大的口碑效应。成都博主一篇笔记2.3万点赞→店铺周末客流暴增3倍→半数以上为外地游客。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品牌化四大方向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单打独斗→集团作战 | 产品经营→品牌经营 | 本地品牌→全国品牌 | 经验驱动→数据驱动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12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第四篇 · 实践与趋势篇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美食旅游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数字化趋势与展望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AI与大数据 · 元宇宙 · 可持续发展 · 2026-2046展望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技术前沿：AI、大数据与物联网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AI与大数据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个性化美食推荐引擎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消费者画像与细分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需求预测与库存管理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AI辅助烹饪与配方优化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物联网（IoT）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智慧厨房设备互联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食品溯源与安全监控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供应链实时管理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智能点餐与配送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新业态探索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VR美食旅行：足不出户品世界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AR菜单：增强点餐体验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元宇宙美食街：虚拟社交餐饮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数字孪生厨房：远程教学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案例思考：AI能做出"妈妈的味道"吗？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贵阳"味觉记忆"创业公司AI系统可根据描述生成定制化烹饪方案，引发关于技术能否复刻和保留传统"人"的温度的深层思考。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核心洞察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数字化技术可以"赋能"但不能"替代"美食的核心价值——好吃的味道、真实的食材与工艺、食物中的人文温度与传承。不变的核心才是美食旅游永恒的魅力。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可持续发展：数字化保护与绿色餐饮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数字化保护传承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建立传统技艺数字档案库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AI辅助记录濒危烹饪技艺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传承人在线教学平台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口述史数字化保存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绿色餐饮发展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AI管理食物浪费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食材碳足迹追踪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本地食材供应链优化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环保包装推广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社区赋能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搭建社区内容共创平台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小商户数字技能培训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社区美食品牌孵化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共享厨房与设备支持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未来展望：2026-2046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10年目标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成为全国知名美食旅游品牌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20年愿景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具有国际影响力的美食目的地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100亿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安顺美食产业年综合产值目标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美食NFT与数字孪生：前沿业态展望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美食NFT与数字资产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美食NFT（Non-Fungible Token）将数字菜谱、线上权益和限量体验上链，作为新型会员和社群工具。如：传承人亲笔配方NFT、VIP品鉴会通行证、限定菜品数字收藏卡。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应用场景：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安顺屯堡八大碗数字菜谱NFT、夺夺粉创始店限量会员卡、破酥包传承人线上教学NFT。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数字孪生厨房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将实体厨房进行精确数字化映射，实现远程教学和流程优化。传承人的每一刀、每一次调味都可以被精确记录和再现，突破时空限制进行技艺传授。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核心价值：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无论技术如何演进，美食旅游的根本是好吃的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味道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真实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的食材与工艺、食物中的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温度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与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传承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。技术赋能，人文为本。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闭环传播方法论：内容→用户→品牌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内容生产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短视频·图文·直播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平台分发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抖音·小红书·微信·点评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用户互动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点赞·评论·收藏·打卡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数据反馈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曝光·互动·转化·复购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品牌迭代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优化·升级·扩展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策略层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品牌定位 → 品牌故事 → 品牌视觉 → 品牌IP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执行层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内容策划 → 平台运营 → 用户运营 → 数据优化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支撑层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产品品质 → 服务体系 → 人才团队 → 技术工具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数字工具与平台生态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短视频平台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抖音·快手·B站·视频号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社交种草平台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小红书·微博·豆瓣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🛒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本地生活平台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美团·大众点评·饿了么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💬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私域工具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公众号·企业微信·社群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内容生产工具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剪辑工具：剪映、Premiere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设计工具：Canva、Figma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AI辅助：ChatGPT、Midjourney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数据分析：抖音巨量引擎、小红书蒲公英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效果评估工具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品牌声量监测：舆情分析平台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转化追踪：UTM参数+落地页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ROI测算：投入产出分析模型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• 竞品分析：社交媒体对比工具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全书总结：四位一体方法论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美食资源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屯堡菜系·小吃·少数民族美食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旅游体验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街区·节事·产品·场景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品牌IP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定位·视觉·IP化·衍生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数字传播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短视频·直播·私域·数据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12章主体内容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4篇·系统性知识体系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7项附录资源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术语表·地图·案例·工具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闭环方法论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内容→分发→互动→反馈→迭代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「黔中味道·安顺记忆」| 六百年大明烟火 | 为了吃也值得专程去一趟安顺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附录资源概览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附录A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安顺美食术语表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附录B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美食地图与核心品类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附录C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品牌数字化案例集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附录D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工具与平台清单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附录E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教学大纲与实验方案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附录F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品牌数字化实训项目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附录G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安顺美食旅游发展大事记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教学支持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评价量规·项目实战·思政园地·案例库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国内首部聚焦安顺美食旅游与品牌数字化传播专题教材 | 可复制的地方美食品牌数字化方法论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5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621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555555"/>
                </a:solidFill>
              </a:defRPr>
            </a:pPr>
            <a:r>
              <a:t>感谢阅读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安顺美食旅游与品牌数字化传播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数智文旅教材编写系列 · 专著八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国内首部聚焦安顺美食旅游与品牌数字化传播专题教材 | 4篇12章+7附录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屯堡菜系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夺夺粉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小吃过街调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必吃榜</a:t>
            </a:r>
          </a:p>
          <a:p>
            <a:pPr>
              <a:defRPr sz="1200">
                <a:solidFill>
                  <a:srgbClr val="555555"/>
                </a:solidFill>
              </a:defRPr>
            </a:pPr>
            <a:r>
              <a:t>「黔中味道·安顺记忆」· 六百年大明烟火 · 美食资源+旅游体验+品牌IP+数字传播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