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民族文化旅游数字化人才培养与未来趋势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从真实案例进入“民族文化旅游数字化人才培养与未来趋势”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从真实案例进入“民族文化旅游数字化人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理解民族文化旅游数字化人才能力结构。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掌握课程实践、校地合作和项目制学习路径。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了解AIGC、数字孪生、可信数据空间、沉浸体验和社区共创趋势。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理解民族文化旅游数字化人才能力结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掌握课程实践、校地合作和项目制学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了解AIGC、数字孪生、可信数据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7——民族文化旅游资源数字化开发与保护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地方高校应把人才培养放在服务地方民族文化保护、文旅融合、乡村振兴和共同富裕的实践中。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地方高校应把人才培养放在服务地方民族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地方高校应把人才培养放在服务地方民族文化保护、文旅融合、乡村振兴和共同富裕的实践中。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地方高校应把人才培养放在服务地方民族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案例导入：安顺学院如何服务民族文化旅游数字化｜核心概念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可围绕屯堡文化、布依族和苗族文化、黄果树周边旅游、传统村落和非遗项目，构建课程项目、学生实训、企业协同和地方服务案例库。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本节核心问题是：如何把“案例导入：安顺学院如何服务民族文化旅游数字化”转化为可执行的文旅创业行动。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可围绕屯堡文化、布依族和苗族文化、黄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案例导入：安顺学院如何服务民族文化旅游数字化｜关键要素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案例导入：安顺学院如何服务民族文化旅游数字化｜机制拆解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案例导入：安顺学院如何服务民族文化旅游数字化｜方法路径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可围绕屯堡文化、布依族和苗族文化、黄果树周边旅游、传统村落和非遗项目，构建课程项目、学生实训、企业协同和地方服务案例库。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可围绕屯堡文化、布依族和苗族文化、黄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能力包括文化理解、田野调查、数字采集、数据治理、产品设计、内容传播、运营管理、社区沟通、项目管理和伦理合规。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本节核心问题是：如何把“能力结构”转化为可执行的文旅创业行动。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能力包括文化理解、田野调查、数字采集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本节核心问题是：如何把“能力结构”转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能力包括文化理解、田野调查、数字采集、数据治理、产品设计、内容传播、运营管理、社区沟通、项目管理和伦理合规。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能力包括文化理解、田野调查、数字采集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项目可包括资源普查、数据库建设、数字导览、研学课程、短视频传播、文创电商、监测评价和项目申报。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本节核心问题是：如何把“项目制学习”转化为可执行的文旅创业行动。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项目可包括资源普查、数据库建设、数字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本节核心问题是：如何把“项目制学习”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项目可包括资源普查、数据库建设、数字导览、研学课程、短视频传播、文创电商、监测评价和项目申报。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项目可包括资源普查、数据库建设、数字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趋势包括AIGC辅助文化内容、数字孪生民族村寨、沉浸式研学、可信数据共享、社区共创平台、低成本数字工具和跨学科人才培养。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本节核心问题是：如何把“未来趋势”转化为可执行的文旅创业行动。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趋势包括AIGC辅助文化内容、数字孪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本节核心问题是：如何把“未来趋势”转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趋势包括AIGC辅助文化内容、数字孪生民族村寨、沉浸式研学、可信数据共享、社区共创平台、低成本数字工具和跨学科人才培养。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趋势包括AIGC辅助文化内容、数字孪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设计“贵州民族文化旅游资源数字化开发与保护”课程项目群。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设计“贵州民族文化旅游资源数字化开发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绘制个人能力雷达图。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设计一个课程项目。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讨论AIGC对民族文化旅游的影响。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绘制个人能力雷达图。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设计一个课程项目。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299070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01451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19072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39566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讨论AIGC对民族文化旅游的影响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299070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01451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19072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39566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附录：质量核验清单｜核心概念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核验贵州民族文化、屯堡文化、布依族、苗族、蜡染、地戏、节庆和传统村落案例事实。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核验涉及非遗保护、著作权、个人信息保护、数据安全和消费者权益的政策法规。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补充社区授权、传承人授权、图片音视频版权和平台内容来源。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核验贵州民族文化、屯堡文化、布依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核验涉及非遗保护、著作权、个人信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补充社区授权、传承人授权、图片音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附录：质量核验清单｜关键要素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补充真实企业、景区、村寨和课程实践案例。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若用于出版，建议邀请民族学、非遗、文旅运营和法务专家审读。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本节核心问题是：如何把“附录：质量核验清单”转化为可执行的文旅创业行动。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补充真实企业、景区、村寨和课程实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若用于出版，建议邀请民族学、非遗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本节核心问题是：如何把“附录：质量核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附录：质量核验清单｜机制拆解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案例导入：安顺学院如何服务民族文化旅游数字化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1460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0345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1460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0345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附录：质量核验清单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围绕“民族文化旅游数字化人才培养与未来趋势”选择一个真实案例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围绕“民族文化旅游数字化人才培养与未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案例导入：安顺学院如何服务民族文化旅游数字化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民族文化旅游数字化人才培养与未来趋势</dc:title>
  <dc:subject>《民族文化旅游资源数字化开发与保护》逐章教学课件：第12章</dc:subject>
  <dc:creator>祝刚</dc:creator>
  <cp:lastModifiedBy>祝刚</cp:lastModifiedBy>
  <cp:revision>1</cp:revision>
  <dcterms:created xsi:type="dcterms:W3CDTF">2026-08-03T17:02:25Z</dcterms:created>
  <dcterms:modified xsi:type="dcterms:W3CDTF">2026-08-03T17:02:25Z</dcterms:modified>
</cp:coreProperties>
</file>