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民族文化旅游数字化伦理、法规与品牌治理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从真实案例进入“民族文化旅游数字化伦理、法规与品牌治理”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从真实案例进入“民族文化旅游数字化伦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0915"/>
            <a:ext cx="3505944" cy="189830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理解民族文化旅游数字化中的伦理、法规、版权、隐私和品牌治理。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能够识别文化挪用、刻板印象、虚假宣传和数据滥用风险。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掌握内容审核和合规审查清单。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理解民族文化旅游数字化中的伦理、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能够识别文化挪用、刻板印象、虚假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掌握内容审核和合规审查清单。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案例导入：民族文化符号能否随意用于商业包装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伦理风险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合规要求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品牌治理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民族文化旅游发展必须维护民族团结、文化尊严和社会责任。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数字传播越广，审核和治理越重要。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民族文化旅游发展必须维护民族团结、文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数字传播越广，审核和治理越重要。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案例导入：民族文化符号能否随意用于商业包装｜核心概念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民族服饰、图案、仪式和故事具有文化意义，商业使用需要尊重来源、获得授权并避免误读。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本节核心问题是：如何把“案例导入：民族文化符号能否随意用于商业包装”转化为可执行的文旅创业行动。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民族服饰、图案、仪式和故事具有文化意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本节核心问题是：如何把“案例导入：民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案例导入：民族文化符号能否随意用于商业包装｜关键要素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案例导入：民族文化符号能否随意用于商业包装｜机制拆解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案例导入：民族文化符号能否随意用于商业包装｜方法路径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民族服饰、图案、仪式和故事具有文化意义，商业使用需要尊重来源、获得授权并避免误读。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民族服饰、图案、仪式和故事具有文化意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伦理风险｜核心概念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风险包括文化挪用、刻板化表达、社区失语、过度娱乐化、虚假宣传、隐私泄露和不公平收益分配。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本节核心问题是：如何把“伦理风险”转化为可执行的文旅创业行动。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风险包括文化挪用、刻板化表达、社区失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本节核心问题是：如何把“伦理风险”转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伦理风险｜关键要素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伦理风险｜机制拆解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伦理风险｜方法路径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风险包括文化挪用、刻板化表达、社区失语、过度娱乐化、虚假宣传、隐私泄露和不公平收益分配。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风险包括文化挪用、刻板化表达、社区失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合规要求｜核心概念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应关注非遗保护、著作权、个人信息保护、数据安全、广告宣传、消费者权益和平台规则。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正式出版时需核验最新法律文本。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本节核心问题是：如何把“合规要求”转化为可执行的文旅创业行动。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应关注非遗保护、著作权、个人信息保护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正式出版时需核验最新法律文本。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本节核心问题是：如何把“合规要求”转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合规要求｜关键要素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合规要求｜机制拆解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合规要求｜方法路径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品牌治理｜核心概念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民族文化旅游品牌应建立真实叙事、内容审核、授权管理、投诉纠错、舆情回应和质量标准。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本节核心问题是：如何把“品牌治理”转化为可执行的文旅创业行动。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民族文化旅游品牌应建立真实叙事、内容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本节核心问题是：如何把“品牌治理”转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品牌治理｜关键要素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品牌治理｜机制拆解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品牌治理｜方法路径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民族文化旅游品牌应建立真实叙事、内容审核、授权管理、投诉纠错、舆情回应和质量标准。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民族文化旅游品牌应建立真实叙事、内容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为一个民族文化短视频账号制定内容审核清单。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为一个民族文化短视频账号制定内容审核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为一个民族文化短视频账号制定内容审核清单。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为一个民族文化短视频账号制定内容审核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判断一个文创设计是否存在文化挪用风险。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制定内容审核流程。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讨论民族文化旅游品牌如何建立信任。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判断一个文创设计是否存在文化挪用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制定内容审核流程。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讨论民族文化旅游品牌如何建立信任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案例导入：民族文化符号能否随意用于商业包装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伦理风险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合规要求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品牌治理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围绕“民族文化旅游数字化伦理、法规与品牌治理”选择一个真实案例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围绕“民族文化旅游数字化伦理、法规与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案例导入：民族文化符号能否随意用于商业包装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伦理风险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合规要求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品牌治理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民族文化旅游资源数字化开发与保护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民族文化旅游数字化伦理、法规与品牌治理</dc:title>
  <dc:subject>《民族文化旅游资源数字化开发与保护》逐章教学课件：第11章</dc:subject>
  <dc:creator>祝刚</dc:creator>
  <cp:lastModifiedBy>祝刚</cp:lastModifiedBy>
  <cp:revision>1</cp:revision>
  <dcterms:created xsi:type="dcterms:W3CDTF">2026-08-03T17:00:24Z</dcterms:created>
  <dcterms:modified xsi:type="dcterms:W3CDTF">2026-08-03T17:00:24Z</dcterms:modified>
</cp:coreProperties>
</file>