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民族文化旅游资源数字化开发与保护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民族文化旅游数字化项目管理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29321"/>
            <a:ext cx="3576063" cy="793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从真实案例进入“民族文化旅游数字化项目管理”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349823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413224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917353" y="3349823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018854" y="3413224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从真实案例进入“民族文化旅游数字化项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80915"/>
            <a:ext cx="3505944" cy="189830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掌握数字化项目需求分析、进度、质量、成本、风险和验收。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能够编制民族文化旅游数字化项目任务书。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理解项目长期运维和成果复用。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掌握数字化项目需求分析、进度、质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能够编制民族文化旅游数字化项目任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理解项目长期运维和成果复用。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141339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14133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23018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141339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14133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230189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案例导入：一个民族文化资源库项目如何落地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72787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72787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81672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项目流程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72787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72787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81672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质量管理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15441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15441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24326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验收指标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15441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15441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24326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580954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58095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669804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508998" y="3580954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6532811" y="358095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70923" y="3669804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32" name="Text 3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民族文化数字化项目关系文化资源和公共利益，不能只重建设验收，更要重长期维护和责任落实。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本节核心问题是：如何把“思政园地”转化为可执行的文旅创业行动。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民族文化数字化项目关系文化资源和公共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本节核心问题是：如何把“思政园地”转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民族文化数字化项目关系文化资源和公共利益，不能只重建设验收，更要重长期维护和责任落实。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民族文化数字化项目关系文化资源和公共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案例导入：一个民族文化资源库项目如何落地｜核心概念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项目不仅要采集素材，还要解决谁授权、谁维护、谁使用、如何更新和如何评价的问题。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本节核心问题是：如何把“案例导入：一个民族文化资源库项目如何落地”转化为可执行的文旅创业行动。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项目不仅要采集素材，还要解决谁授权、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本节核心问题是：如何把“案例导入：一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案例导入：一个民族文化资源库项目如何落地｜关键要素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案例导入：一个民族文化资源库项目如何落地｜机制拆解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案例导入：一个民族文化资源库项目如何落地｜方法路径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项目不仅要采集素材，还要解决谁授权、谁维护、谁使用、如何更新和如何评价的问题。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项目不仅要采集素材，还要解决谁授权、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项目流程｜核心概念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流程包括需求调研、社区协商、方案设计、预算编制、采集实施、数据入库、平台建设、内容审核、测试验收、培训移交和运维评估。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本节核心问题是：如何把“项目流程”转化为可执行的文旅创业行动。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流程包括需求调研、社区协商、方案设计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本节核心问题是：如何把“项目流程”转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项目流程｜关键要素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项目流程｜机制拆解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项目流程｜方法路径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流程包括需求调研、社区协商、方案设计、预算编制、采集实施、数据入库、平台建设、内容审核、测试验收、培训移交和运维评估。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流程包括需求调研、社区协商、方案设计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质量管理｜核心概念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质量要求包括资源完整性、数据规范性、授权合规性、系统稳定性、内容准确性、用户体验和可持续运维。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本节核心问题是：如何把“质量管理”转化为可执行的文旅创业行动。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质量要求包括资源完整性、数据规范性、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本节核心问题是：如何把“质量管理”转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质量管理｜关键要素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质量管理｜机制拆解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质量管理｜方法路径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质量要求包括资源完整性、数据规范性、授权合规性、系统稳定性、内容准确性、用户体验和可持续运维。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质量要求包括资源完整性、数据规范性、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验收指标｜核心概念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本节核心问题是：如何把“验收指标”转化为可执行的文旅创业行动。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本节核心问题是：如何把“验收指标”转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验收指标｜关键要素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验收指标｜机制拆解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验收指标｜方法路径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本节核心问题是：如何把“验收指标”转化为可执行的文旅创业行动。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本节核心问题是：如何把“验收指标”转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编制“贵州民族文化旅游资源数字化开发项目任务书”。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本节核心问题是：如何把“章节案例”转化为可执行的文旅创业行动。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编制“贵州民族文化旅游资源数字化开发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本节核心问题是：如何把“章节案例”转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编制“贵州民族文化旅游资源数字化开发项目任务书”。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编制“贵州民族文化旅游资源数字化开发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设计项目WBS。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制定质量验收表。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编写风险清单。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03549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27362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40357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608511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设计项目WBS。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203549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227362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40357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608511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制定质量验收表。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编写风险清单。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本节核心问题是：如何把“课后练习与实践”转化为可执行的文旅创业行动。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本节核心问题是：如何把“课后练习与实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本节核心问题是：如何把“评价量规”转化为可执行的文旅创业行动。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本节核心问题是：如何把“评价量规”转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本节核心问题是：如何把“评价量规”转化为可执行的文旅创业行动。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本节核心问题是：如何把“评价量规”转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141339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14133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23018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141339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14133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230189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案例导入：一个民族文化资源库项目如何落地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72787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72787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81672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项目流程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72787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72787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81672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质量管理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15441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15441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24326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验收指标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15441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15441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24326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580954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58095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669804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508998" y="3580954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6532811" y="358095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70923" y="3669804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32" name="Text 30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围绕“民族文化旅游数字化项目管理”选择一个真实案例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围绕“民族文化旅游数字化项目管理”选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354610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35461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44346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354610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35461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443460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案例导入：一个民族文化资源库项目如何落地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94114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94114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02999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项目流程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94114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94114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302999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质量管理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367683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36768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45653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验收指标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367683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36768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45653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第10章 民族文化旅游数字化项目管理</dc:title>
  <dc:subject>《民族文化旅游资源数字化开发与保护》逐章教学课件：第10章</dc:subject>
  <dc:creator>祝刚</dc:creator>
  <cp:lastModifiedBy>祝刚</cp:lastModifiedBy>
  <cp:revision>1</cp:revision>
  <dcterms:created xsi:type="dcterms:W3CDTF">2026-08-03T16:58:43Z</dcterms:created>
  <dcterms:modified xsi:type="dcterms:W3CDTF">2026-08-03T16:58:43Z</dcterms:modified>
</cp:coreProperties>
</file>