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民族文化旅游资源保护监测与风险治理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从真实案例进入“民族文化旅游资源保护监测与风险治理”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从真实案例进入“民族文化旅游资源保护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掌握民族文化旅游资源保护风险和监测方法。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能够建立过度商业化、游客压力、文化误读和数字安全风险清单。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理解动态监测和治理闭环。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掌握民族文化旅游资源保护风险和监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能够建立过度商业化、游客压力、文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理解动态监测和治理闭环。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保护不是阻碍发展，而是高质量发展的前提。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数字技术应帮助及时发现风险、纠正偏差、维护文化尊严。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保护不是阻碍发展，而是高质量发展的前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数字技术应帮助及时发现风险、纠正偏差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游客增多可能带来垃圾、噪声、交通、商业改造、表演化和居民生活扰动。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数字化监测可帮助管理者识别问题。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本节核心问题是：如何把“案例导入：民族村寨旅游热后的保护压力”转化为可执行的文旅创业行动。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游客增多可能带来垃圾、噪声、交通、商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数字化监测可帮助管理者识别问题。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风险包括资源破坏、文化浅表化、社区冲突、游客过载、价格争议、版权纠纷、数据泄露和舆情危机。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本节核心问题是：如何把“风险类型”转化为可执行的文旅创业行动。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风险包括资源破坏、文化浅表化、社区冲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本节核心问题是：如何把“风险类型”转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风险包括资源破坏、文化浅表化、社区冲突、游客过载、价格争议、版权纠纷、数据泄露和舆情危机。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风险包括资源破坏、文化浅表化、社区冲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本节核心问题是：如何把“监测指标”转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本节核心问题是：如何把“监测指标”转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闭环包括监测、预警、协商、整改、反馈和复盘。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治理要把社区、企业、政府和游客纳入同一机制。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本节核心问题是：如何把“治理闭环”转化为可执行的文旅创业行动。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闭环包括监测、预警、协商、整改、反馈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治理要把社区、企业、政府和游客纳入同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本节核心问题是：如何把“治理闭环”转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为一个民族旅游村寨建立保护监测指标体系。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为一个民族旅游村寨建立保护监测指标体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为一个民族旅游村寨建立保护监测指标体系。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为一个民族旅游村寨建立保护监测指标体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列出民族旅游开发中的五类风险。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设计保护监测表。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建立舆情回应流程。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列出民族旅游开发中的五类风险。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设计保护监测表。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建立舆情回应流程。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围绕“民族文化旅游资源保护监测与风险治理”选择一个真实案例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围绕“民族文化旅游资源保护监测与风险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案例导入：民族村寨旅游热后的保护压力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监测指标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治理闭环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民族文化旅游资源保护监测与风险治理</dc:title>
  <dc:subject>《民族文化旅游资源数字化开发与保护》逐章教学课件：第9章</dc:subject>
  <dc:creator>祝刚</dc:creator>
  <cp:lastModifiedBy>祝刚</cp:lastModifiedBy>
  <cp:revision>1</cp:revision>
  <dcterms:created xsi:type="dcterms:W3CDTF">2026-08-03T16:57:11Z</dcterms:created>
  <dcterms:modified xsi:type="dcterms:W3CDTF">2026-08-03T16:57:11Z</dcterms:modified>
</cp:coreProperties>
</file>