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民族文化旅游社区参与与共益机制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从真实案例进入“民族文化旅游社区参与与共益机制”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从真实案例进入“民族文化旅游社区参与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理解社区参与、利益共享、文化主体和旅游共益。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能够设计社区参与式数字化开发流程。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掌握收益反馈、授权协商和能力建设方法。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理解社区参与、利益共享、文化主体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能够设计社区参与式数字化开发流程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掌握收益反馈、授权协商和能力建设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民族文化旅游发展必须让社区成为参与者、表达者和受益者，不能让社区只成为被观看的背景。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民族文化旅游发展必须让社区成为参与者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民族文化旅游发展必须让社区成为参与者、表达者和受益者，不能让社区只成为被观看的背景。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民族文化旅游发展必须让社区成为参与者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如果外部企业掌握平台、内容和收益，社区只承担表演和接待，容易造成利益不均和文化失语。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数字化开发应帮助社区提升表达和运营能力。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本节核心问题是：如何把“案例导入：村寨旅游开发中的社区角色”转化为可执行的文旅创业行动。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如果外部企业掌握平台、内容和收益，社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数字化开发应帮助社区提升表达和运营能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本节核心问题是：如何把“案例导入：村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社区参与包括资源识别、采集授权、内容审核、产品设计、服务提供、收益分配和效果评价。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本节核心问题是：如何把“参与机制”转化为可执行的文旅创业行动。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社区参与包括资源识别、采集授权、内容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本节核心问题是：如何把“参与机制”转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社区参与包括资源识别、采集授权、内容审核、产品设计、服务提供、收益分配和效果评价。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社区参与包括资源识别、采集授权、内容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共益机制包括就业、分红、培训、文创合作、传承人补贴、公共基金和基础设施改善。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本节核心问题是：如何把“共益机制”转化为可执行的文旅创业行动。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共益机制包括就业、分红、培训、文创合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本节核心问题是：如何把“共益机制”转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共益机制包括就业、分红、培训、文创合作、传承人补贴、公共基金和基础设施改善。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共益机制包括就业、分红、培训、文创合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数字能力建设包括短视频拍摄、直播销售、游客服务、数据记录、产品运营和版权意识培训。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本节核心问题是：如何把“能力建设”转化为可执行的文旅创业行动。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数字能力建设包括短视频拍摄、直播销售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本节核心问题是：如何把“能力建设”转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数字能力建设包括短视频拍摄、直播销售、游客服务、数据记录、产品运营和版权意识培训。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数字能力建设包括短视频拍摄、直播销售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为一个民族村寨设计社区参与式数字旅游开发机制。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为一个民族村寨设计社区参与式数字旅游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为一个民族村寨设计社区参与式数字旅游开发机制。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为一个民族村寨设计社区参与式数字旅游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设计社区参与流程。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制定收益分配原则。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讨论传承人权益保护。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设计社区参与流程。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制定收益分配原则。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讨论传承人权益保护。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围绕“民族文化旅游社区参与与共益机制”选择一个真实案例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围绕“民族文化旅游社区参与与共益机制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案例导入：村寨旅游开发中的社区角色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参与机制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共益机制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能力建设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民族文化旅游社区参与与共益机制</dc:title>
  <dc:subject>《民族文化旅游资源数字化开发与保护》逐章教学课件：第8章</dc:subject>
  <dc:creator>祝刚</dc:creator>
  <cp:lastModifiedBy>祝刚</cp:lastModifiedBy>
  <cp:revision>1</cp:revision>
  <dcterms:created xsi:type="dcterms:W3CDTF">2026-08-03T16:55:45Z</dcterms:created>
  <dcterms:modified xsi:type="dcterms:W3CDTF">2026-08-03T16:55:45Z</dcterms:modified>
</cp:coreProperties>
</file>