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民族文化旅游资源数字营销与传播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093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从真实案例进入“民族文化旅游资源数字营销与传播”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从真实案例进入“民族文化旅游资源数字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91048"/>
            <a:ext cx="3505944" cy="167788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掌握民族文化旅游数字营销、内容矩阵、短视频、直播和私域运营。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能够设计民族文化旅游传播方案。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理解真实传播、文化尊重和舆情风险。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掌握民族文化旅游数字营销、内容矩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能够设计民族文化旅游传播方案。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理解真实传播、文化尊重和舆情风险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案例导入：短视频如何呈现民族文化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2787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1672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内容矩阵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2787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1672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平台策略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舆情与风险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80954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66980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数字传播要讲好民族文化故事，不能以低俗化、猎奇化和标签化换取流量。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数字传播要讲好民族文化故事，不能以低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数字传播要讲好民族文化故事，不能以低俗化、猎奇化和标签化换取流量。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数字传播要讲好民族文化故事，不能以低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案例导入：短视频如何呈现民族文化｜核心概念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一条民族文化短视频既要有吸引力，也要提供事实、背景和尊重。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只有服饰、音乐和滤镜，不足以构成负责任的文化传播。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本节核心问题是：如何把“案例导入：短视频如何呈现民族文化”转化为可执行的文旅创业行动。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一条民族文化短视频既要有吸引力，也要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只有服饰、音乐和滤镜，不足以构成负责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本节核心问题是：如何把“案例导入：短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案例导入：短视频如何呈现民族文化｜关键要素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案例导入：短视频如何呈现民族文化｜机制拆解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案例导入：短视频如何呈现民族文化｜方法路径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内容矩阵｜核心概念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本节核心问题是：如何把“内容矩阵”转化为可执行的文旅创业行动。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本节核心问题是：如何把“内容矩阵”转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内容矩阵｜关键要素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内容矩阵｜机制拆解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内容矩阵｜方法路径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本节核心问题是：如何把“内容矩阵”转化为可执行的文旅创业行动。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本节核心问题是：如何把“内容矩阵”转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平台策略｜核心概念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不同平台适合不同内容。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短视频适合视觉和故事，小红书适合攻略，公众号适合深度解释，直播适合互动销售，小程序适合预约和会员。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本节核心问题是：如何把“平台策略”转化为可执行的文旅创业行动。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不同平台适合不同内容。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短视频适合视觉和故事，小红书适合攻略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本节核心问题是：如何把“平台策略”转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平台策略｜关键要素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平台策略｜机制拆解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平台策略｜方法路径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舆情与风险｜核心概念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风险包括文化误读、过度摆拍、虚假宣传、价格争议、版权纠纷和社区反感。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传播前应建立审核机制。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本节核心问题是：如何把“舆情与风险”转化为可执行的文旅创业行动。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风险包括文化误读、过度摆拍、虚假宣传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传播前应建立审核机制。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本节核心问题是：如何把“舆情与风险”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舆情与风险｜关键要素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舆情与风险｜机制拆解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舆情与风险｜方法路径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为安顺屯堡文化设计一个月的新媒体传播计划。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为安顺屯堡文化设计一个月的新媒体传播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为安顺屯堡文化设计一个月的新媒体传播计划。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为安顺屯堡文化设计一个月的新媒体传播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设计三条民族文化短视频选题。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建立内容矩阵。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分析一个民族旅游账号的传播风险。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设计三条民族文化短视频选题。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建立内容矩阵。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分析一个民族旅游账号的传播风险。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案例导入：短视频如何呈现民族文化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2787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1672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内容矩阵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2787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1672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平台策略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舆情与风险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80954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66980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围绕“民族文化旅游资源数字营销与传播”选择一个真实案例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围绕“民族文化旅游资源数字营销与传播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案例导入：短视频如何呈现民族文化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94114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02999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内容矩阵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94114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02999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平台策略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舆情与风险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第7章 民族文化旅游资源数字营销与传播</dc:title>
  <dc:subject>《民族文化旅游资源数字化开发与保护》逐章教学课件：第7章</dc:subject>
  <dc:creator>祝刚</dc:creator>
  <cp:lastModifiedBy>祝刚</cp:lastModifiedBy>
  <cp:revision>1</cp:revision>
  <dcterms:created xsi:type="dcterms:W3CDTF">2026-08-03T16:54:19Z</dcterms:created>
  <dcterms:modified xsi:type="dcterms:W3CDTF">2026-08-03T16:54:19Z</dcterms:modified>
</cp:coreProperties>
</file>