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民族文化旅游智慧场景与沉浸体验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从真实案例进入“民族文化旅游智慧场景与沉浸体验”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从真实案例进入“民族文化旅游智慧场景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1048"/>
            <a:ext cx="3505944" cy="167788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理解智慧场景、沉浸体验、AR/VR、数字孪生和互动装置。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能够设计民族文化智慧体验场景。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掌握场景运营、安全和文化审核要求。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理解智慧场景、沉浸体验、AR/V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能够设计民族文化智慧体验场景。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掌握场景运营、安全和文化审核要求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案例导入：民族村寨沉浸式夜游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场景设计原则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场景运营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0103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58988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沉浸体验不能把民族文化变成奇观消费。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技术要增强理解，而不是遮蔽真实生活和文化主体。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沉浸体验不能把民族文化变成奇观消费。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技术要增强理解，而不是遮蔽真实生活和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案例导入：民族村寨沉浸式夜游｜核心概念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民族村寨夜游可以通过光影、音乐、故事和互动任务呈现文化，但必须控制噪声、人流、商业摊位和社区生活影响。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本节核心问题是：如何把“案例导入：民族村寨沉浸式夜游”转化为可执行的文旅创业行动。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民族村寨夜游可以通过光影、音乐、故事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本节核心问题是：如何把“案例导入：民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案例导入：民族村寨沉浸式夜游｜关键要素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案例导入：民族村寨沉浸式夜游｜机制拆解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案例导入：民族村寨沉浸式夜游｜方法路径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民族村寨夜游可以通过光影、音乐、故事和互动任务呈现文化，但必须控制噪声、人流、商业摊位和社区生活影响。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民族村寨夜游可以通过光影、音乐、故事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场景类型｜核心概念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场景包括数字村寨、AR导览、互动展厅、沉浸演艺、数字人讲解、虚拟研学、数字地图和夜间体验。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本节核心问题是：如何把“场景类型”转化为可执行的文旅创业行动。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场景包括数字村寨、AR导览、互动展厅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本节核心问题是：如何把“场景类型”转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场景类型｜关键要素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场景类型｜机制拆解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场景类型｜方法路径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场景包括数字村寨、AR导览、互动展厅、沉浸演艺、数字人讲解、虚拟研学、数字地图和夜间体验。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场景包括数字村寨、AR导览、互动展厅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场景设计原则｜核心概念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原则包括文化真实性、游客可理解、技术适度、社区可承受、安全可控和运营可持续。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本节核心问题是：如何把“场景设计原则”转化为可执行的文旅创业行动。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原则包括文化真实性、游客可理解、技术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本节核心问题是：如何把“场景设计原则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场景设计原则｜关键要素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场景设计原则｜机制拆解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场景设计原则｜方法路径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原则包括文化真实性、游客可理解、技术适度、社区可承受、安全可控和运营可持续。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原则包括文化真实性、游客可理解、技术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场景运营｜核心概念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运营包括预约分流、设备维护、讲解服务、安全巡查、游客反馈、内容更新和社区协调。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本节核心问题是：如何把“场景运营”转化为可执行的文旅创业行动。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运营包括预约分流、设备维护、讲解服务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本节核心问题是：如何把“场景运营”转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场景运营｜关键要素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场景运营｜机制拆解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场景运营｜方法路径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运营包括预约分流、设备维护、讲解服务、安全巡查、游客反馈、内容更新和社区协调。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运营包括预约分流、设备维护、讲解服务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设计一个“屯堡文化数字村寨体验路线”。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设计一个“屯堡文化数字村寨体验路线”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设计一个“屯堡文化数字村寨体验路线”。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设计一个“屯堡文化数字村寨体验路线”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说明沉浸体验的文化风险。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设计AR导览点位。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建立场景运营指标。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说明沉浸体验的文化风险。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设计AR导览点位。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建立场景运营指标。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案例导入：民族村寨沉浸式夜游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场景设计原则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场景运营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0103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58988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围绕“民族文化旅游智慧场景与沉浸体验”选择一个真实案例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围绕“民族文化旅游智慧场景与沉浸体验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案例导入：民族村寨沉浸式夜游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场景设计原则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场景运营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民族文化旅游智慧场景与沉浸体验</dc:title>
  <dc:subject>《民族文化旅游资源数字化开发与保护》逐章教学课件：第6章</dc:subject>
  <dc:creator>祝刚</dc:creator>
  <cp:lastModifiedBy>祝刚</cp:lastModifiedBy>
  <cp:revision>1</cp:revision>
  <dcterms:created xsi:type="dcterms:W3CDTF">2026-08-03T16:52:52Z</dcterms:created>
  <dcterms:modified xsi:type="dcterms:W3CDTF">2026-08-03T16:52:52Z</dcterms:modified>
</cp:coreProperties>
</file>