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民族文化旅游数字产品开发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从真实案例进入“民族文化旅游数字产品开发”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掌握民族文化旅游数字产品类型和开发流程。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能够设计数字导览、研学课程、沉浸体验、文创电商和主题线路。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理解产品开发中的文化真实性和体验质量。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掌握民族文化旅游数字产品类型和开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能够设计数字导览、研学课程、沉浸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理解产品开发中的文化真实性和体验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民族文化旅游产品不是简单表演和售卖，而是让游客在尊重中理解文化、在体验中形成认同。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民族文化旅游产品不是简单表演和售卖，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民族文化旅游产品不是简单表演和售卖，而是让游客在尊重中理解文化、在体验中形成认同。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民族文化旅游产品不是简单表演和售卖，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屯堡文化可开发为建筑观察、服饰识读、地戏体验、饮食课程、村落地图和口述故事任务。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数字技术可用于导览、任务卡、影像档案和学习评价。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本节核心问题是：如何把“案例导入：屯堡文化数字研学产品”转化为可执行的文旅创业行动。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屯堡文化可开发为建筑观察、服饰识读、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数字技术可用于导览、任务卡、影像档案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产品包括数字导览、AR互动、研学课程、线上展陈、数字文创、主题线路、沉浸演艺、虚拟体验和文旅电商。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本节核心问题是：如何把“产品类型”转化为可执行的文旅创业行动。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产品包括数字导览、AR互动、研学课程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本节核心问题是：如何把“产品类型”转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产品包括数字导览、AR互动、研学课程、线上展陈、数字文创、主题线路、沉浸演艺、虚拟体验和文旅电商。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产品包括数字导览、AR互动、研学课程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本节核心问题是：如何把“产品开发流程”转化为可执行的文旅创业行动。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本节核心问题是：如何把“产品开发流程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本节核心问题是：如何把“产品开发流程”转化为可执行的文旅创业行动。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本节核心问题是：如何把“产品开发流程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体验设计要回答游客看什么、做什么、学到什么、如何参与、如何消费、如何分享。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民族文化体验应避免“游客看热闹、社区被观看”的单向关系。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本节核心问题是：如何把“体验设计”转化为可执行的文旅创业行动。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体验设计要回答游客看什么、做什么、学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民族文化体验应避免“游客看热闹、社区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本节核心问题是：如何把“体验设计”转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设计一套“布依族蜡染数字研学半日课程”。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设计一套“布依族蜡染数字研学半日课程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设计一套“布依族蜡染数字研学半日课程”。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设计一套“布依族蜡染数字研学半日课程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比较数字导览和研学课程的设计差异。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为一项民族工艺设计体验流程。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制作产品服务蓝图。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比较数字导览和研学课程的设计差异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为一项民族工艺设计体验流程。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制作产品服务蓝图。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围绕“民族文化旅游数字产品开发”选择一个真实案例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围绕“民族文化旅游数字产品开发”选择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案例导入：屯堡文化数字研学产品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产品开发流程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体验设计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民族文化旅游数字产品开发</dc:title>
  <dc:subject>《民族文化旅游资源数字化开发与保护》逐章教学课件：第5章</dc:subject>
  <dc:creator>祝刚</dc:creator>
  <cp:lastModifiedBy>祝刚</cp:lastModifiedBy>
  <cp:revision>1</cp:revision>
  <dcterms:created xsi:type="dcterms:W3CDTF">2026-08-03T16:51:25Z</dcterms:created>
  <dcterms:modified xsi:type="dcterms:W3CDTF">2026-08-03T16:51:25Z</dcterms:modified>
</cp:coreProperties>
</file>