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民族文化旅游资源价值评估与保护分级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从真实案例进入“民族文化旅游资源价值评估与保护分级”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从真实案例进入“民族文化旅游资源价值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理解民族文化旅游资源价值评估和保护分级。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能够建立文化价值、旅游价值、保护风险和社区意愿评价指标。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掌握AHP、专家评分和社区参与式评估的基本思路。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理解民族文化旅游资源价值评估和保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能够建立文化价值、旅游价值、保护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掌握AHP、专家评分和社区参与式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7——民族文化旅游资源数字化开发与保护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不是所有民族文化资源都适合旅游开发。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有些资源更适合保护、研究和内部传承。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开发前必须先判断价值、风险和社区意愿。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不是所有民族文化资源都适合旅游开发。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有些资源更适合保护、研究和内部传承。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开发前必须先判断价值、风险和社区意愿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民族节庆具有公共性和仪式性，一旦过度旅游化，可能改变其文化意义和社区秩序。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因此，价值评估要把文化尊重放在首位。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本节核心问题是：如何把“案例导入：节庆活动是否都适合旅游化”转化为可执行的文旅创业行动。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民族节庆具有公共性和仪式性，一旦过度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因此，价值评估要把文化尊重放在首位。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本节核心问题是：如何把“评价指标”转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本节核心问题是：如何把“评价指标”转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可将资源分为开放展示类、限制体验类、内部传承类和重点保护类。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开放展示类适合数字传播和旅游体验；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限制体验类需预约和讲解；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可将资源分为开放展示类、限制体验类、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开放展示类适合数字传播和旅游体验；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限制体验类需预约和讲解；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内部传承类不宜公开商业化；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重点保护类以档案、监测和研究为主。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本节核心问题是：如何把“保护分级”转化为可执行的文旅创业行动。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内部传承类不宜公开商业化；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重点保护类以档案、监测和研究为主。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本节核心问题是：如何把“保护分级”转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流程包括资料收集、社区访谈、专家评分、指标赋权、分级建议、开发边界和动态复评。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本节核心问题是：如何把“评估流程”转化为可执行的文旅创业行动。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流程包括资料收集、社区访谈、专家评分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本节核心问题是：如何把“评估流程”转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流程包括资料收集、社区访谈、专家评分、指标赋权、分级建议、开发边界和动态复评。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流程包括资料收集、社区访谈、专家评分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对屯堡文化中的建筑、服饰、地戏、饮食和口述故事进行开发适宜性分级。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对屯堡文化中的建筑、服饰、地戏、饮食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对屯堡文化中的建筑、服饰、地戏、饮食和口述故事进行开发适宜性分级。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对屯堡文化中的建筑、服饰、地戏、饮食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设计一个民族文化资源评估表。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讨论哪些资源不适合公开传播。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为一个资源提出保护等级。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设计一个民族文化资源评估表。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讨论哪些资源不适合公开传播。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为一个资源提出保护等级。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围绕“民族文化旅游资源价值评估与保护分级”选择一个真实案例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围绕“民族文化旅游资源价值评估与保护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案例导入：节庆活动是否都适合旅游化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评价指标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保护分级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评估流程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民族文化旅游资源价值评估与保护分级</dc:title>
  <dc:subject>《民族文化旅游资源数字化开发与保护》逐章教学课件：第4章</dc:subject>
  <dc:creator>祝刚</dc:creator>
  <cp:lastModifiedBy>祝刚</cp:lastModifiedBy>
  <cp:revision>1</cp:revision>
  <dcterms:created xsi:type="dcterms:W3CDTF">2026-08-03T16:49:50Z</dcterms:created>
  <dcterms:modified xsi:type="dcterms:W3CDTF">2026-08-03T16:49:50Z</dcterms:modified>
</cp:coreProperties>
</file>