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民族文化旅游资源数字采集与数据库建设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从真实案例进入“民族文化旅游资源数字采集与数据库建设”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从真实案例进入“民族文化旅游资源数字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掌握民族文化资源数字采集、元数据和数据库建设方法。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能够设计音视频、图像、文本、空间和三维数据采集方案。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理解授权、版权和敏感文化知识保护要求。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掌握民族文化资源数字采集、元数据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能够设计音视频、图像、文本、空间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理解授权、版权和敏感文化知识保护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案例导入：蜡染技艺如何成为可管理的数字资源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采集内容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数据库字段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数字采集必须尊重民族文化主体。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未经授权采集、传播和商业使用民族文化素材，会损害文化尊严和社区权益。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数字采集必须尊重民族文化主体。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未经授权采集、传播和商业使用民族文化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案例导入：蜡染技艺如何成为可管理的数字资源｜核心概念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蜡染数字化不能只拍成品图，还要记录材料、工具、图案、工序、传承人讲述、使用场景和文化含义。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只有建立元数据，素材才能服务教学、展陈、文创和保护。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本节核心问题是：如何把“案例导入：蜡染技艺如何成为可管理的数字资源”转化为可执行的文旅创业行动。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蜡染数字化不能只拍成品图，还要记录材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只有建立元数据，素材才能服务教学、展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本节核心问题是：如何把“案例导入：蜡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案例导入：蜡染技艺如何成为可管理的数字资源｜关键要素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案例导入：蜡染技艺如何成为可管理的数字资源｜机制拆解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案例导入：蜡染技艺如何成为可管理的数字资源｜方法路径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采集内容｜核心概念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采集对象包括人物、场景、物件、动作、声音、语言、故事、地图和授权文件。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采集前要明确用途：保护档案、教学资源、旅游产品、传播内容还是研究资料。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本节核心问题是：如何把“采集内容”转化为可执行的文旅创业行动。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采集对象包括人物、场景、物件、动作、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采集前要明确用途：保护档案、教学资源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本节核心问题是：如何把“采集内容”转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采集内容｜关键要素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采集内容｜机制拆解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采集内容｜方法路径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数据库字段｜核心概念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本节核心问题是：如何把“数据库字段”转化为可执行的文旅创业行动。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本节核心问题是：如何把“数据库字段”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数据库字段｜关键要素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数据库字段｜机制拆解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数据库字段｜方法路径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本节核心问题是：如何把“数据库字段”转化为可执行的文旅创业行动。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本节核心问题是：如何把“数据库字段”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质量要求包括清晰度、完整性、准确性、一致性、可追溯和可授权。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文件命名、版本管理和备份机制是数据库长期可用的基础。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本节核心问题是：如何把“数据质量”转化为可执行的文旅创业行动。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质量要求包括清晰度、完整性、准确性、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文件命名、版本管理和备份机制是数据库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本节核心问题是：如何把“数据质量”转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为一项民族手工艺建立数字采集方案和数据库字段表。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为一项民族手工艺建立数字采集方案和数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为一项民族手工艺建立数字采集方案和数据库字段表。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为一项民族手工艺建立数字采集方案和数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设计数字采集文件命名规则。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为一段民族歌舞视频编写元数据。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判断哪些素材不适合公开发布。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设计数字采集文件命名规则。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为一段民族歌舞视频编写元数据。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判断哪些素材不适合公开发布。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案例导入：蜡染技艺如何成为可管理的数字资源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采集内容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数据库字段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围绕“民族文化旅游资源数字采集与数据库建设”选择一个真实案例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围绕“民族文化旅游资源数字采集与数据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案例导入：蜡染技艺如何成为可管理的数字资源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采集内容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数据库字段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民族文化旅游资源数字采集与数据库建设</dc:title>
  <dc:subject>《民族文化旅游资源数字化开发与保护》逐章教学课件：第3章</dc:subject>
  <dc:creator>祝刚</dc:creator>
  <cp:lastModifiedBy>祝刚</cp:lastModifiedBy>
  <cp:revision>1</cp:revision>
  <dcterms:created xsi:type="dcterms:W3CDTF">2026-08-03T16:48:23Z</dcterms:created>
  <dcterms:modified xsi:type="dcterms:W3CDTF">2026-08-03T16:48:23Z</dcterms:modified>
</cp:coreProperties>
</file>