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民族文化旅游资源识别与分类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从真实案例进入“民族文化旅游资源识别与分类”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从真实案例进入“民族文化旅游资源识别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掌握民族文化旅游资源的类型、特征和识别方法。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能够建立民族文化旅游资源分类表和资源目录。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理解资源识别中的文化敏感性和社区主体性。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掌握民族文化旅游资源的类型、特征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能够建立民族文化旅游资源分类表和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理解资源识别中的文化敏感性和社区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案例导入：一个村寨有哪些民族文化旅游资源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识别方法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资源识别不是把民族文化当作可任意开发的对象，而是以尊重、理解和保护为前提，发现其历史价值、生活价值和教育价值。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资源识别不是把民族文化当作可任意开发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资源识别不是把民族文化当作可任意开发的对象，而是以尊重、理解和保护为前提，发现其历史价值、生活价值和教育价值。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资源识别不是把民族文化当作可任意开发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案例导入：一个村寨有哪些民族文化旅游资源｜核心概念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一个民族村寨的旅游资源不只是建筑和服饰，还包括生产方式、节庆仪式、饮食技艺、民间故事、空间格局、地方语言、手工艺和社区生活。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识别不完整，后续开发就容易变成表面化展示。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本节核心问题是：如何把“案例导入：一个村寨有哪些民族文化旅游资源”转化为可执行的文旅创业行动。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一个民族村寨的旅游资源不只是建筑和服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识别不完整，后续开发就容易变成表面化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本节核心问题是：如何把“案例导入：一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案例导入：一个村寨有哪些民族文化旅游资源｜关键要素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案例导入：一个村寨有哪些民族文化旅游资源｜机制拆解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案例导入：一个村寨有哪些民族文化旅游资源｜方法路径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资源类型｜核心概念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民族文化旅游资源可分为物质型、行为型、知识型、空间型、节事型、艺术型和生活方式型。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物质型包括建筑、服饰、器物和文创；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行为型包括歌舞、仪式、节庆和技艺；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民族文化旅游资源可分为物质型、行为型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物质型包括建筑、服饰、器物和文创；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行为型包括歌舞、仪式、节庆和技艺；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资源类型｜关键要素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知识型包括传说、语言、传统知识和口述史；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空间型包括村落、街巷、田园和文化景观。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本节核心问题是：如何把“资源类型”转化为可执行的文旅创业行动。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知识型包括传说、语言、传统知识和口述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空间型包括村落、街巷、田园和文化景观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本节核心问题是：如何把“资源类型”转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资源类型｜机制拆解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资源类型｜方法路径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本节核心问题是：如何把“资源目录”转化为可执行的文旅创业行动。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本节核心问题是：如何把“资源目录”转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本节核心问题是：如何把“资源目录”转化为可执行的文旅创业行动。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本节核心问题是：如何把“资源目录”转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方法包括文献整理、田野调查、半结构访谈、参与式观察、资源地图绘制、社区工作坊和专家咨询。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旅游管理学生要学会把资源识别转化为可用于产品设计、数字采集和保护治理的结构化资料。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本节核心问题是：如何把“识别方法”转化为可执行的文旅创业行动。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方法包括文献整理、田野调查、半结构访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旅游管理学生要学会把资源识别转化为可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本节核心问题是：如何把“识别方法”转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识别方法｜方法路径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为安顺某民族村寨建立一份不少于20项的民族文化旅游资源目录。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为安顺某民族村寨建立一份不少于20项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为安顺某民族村寨建立一份不少于20项的民族文化旅游资源目录。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为安顺某民族村寨建立一份不少于20项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列出民族文化旅游资源的七种类型。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设计一份村寨资源访谈提纲。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绘制一张民族文化资源地图。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列出民族文化旅游资源的七种类型。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设计一份村寨资源访谈提纲。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绘制一张民族文化资源地图。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案例导入：一个村寨有哪些民族文化旅游资源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识别方法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围绕“民族文化旅游资源识别与分类”选择一个真实案例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围绕“民族文化旅游资源识别与分类”选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案例导入：一个村寨有哪些民族文化旅游资源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识别方法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民族文化旅游资源识别与分类</dc:title>
  <dc:subject>《民族文化旅游资源数字化开发与保护》逐章教学课件：第2章</dc:subject>
  <dc:creator>祝刚</dc:creator>
  <cp:lastModifiedBy>祝刚</cp:lastModifiedBy>
  <cp:revision>1</cp:revision>
  <dcterms:created xsi:type="dcterms:W3CDTF">2026-08-03T16:47:01Z</dcterms:created>
  <dcterms:modified xsi:type="dcterms:W3CDTF">2026-08-03T16:47:01Z</dcterms:modified>
</cp:coreProperties>
</file>