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民族文化旅游资源数字化开发与保护导论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从真实案例进入“民族文化旅游资源数字化开发与保护导论”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理解民族文化旅游资源、数字化开发、数字化保护、文旅融合和社区参与等基本概念。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掌握民族文化旅游资源从识别、采集、评估、开发到保护治理的基本流程。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能够结合安顺屯堡文化、贵州民族文化和山地旅游场景分析数字化开发与保护的现实意义。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形成尊重民族文化、保护文化多样性、促进共同富裕和服务地方发展的价值观。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理解民族文化旅游资源、数字化开发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掌握民族文化旅游资源从识别、采集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能够结合安顺屯堡文化、贵州民族文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形成尊重民族文化、保护文化多样性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7——民族文化旅游资源数字化开发与保护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民族文化旅游资源既是旅游吸引物，也是民族交往交流交融、文化认同和地方发展的重要载体。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数字化开发不能把民族文化简单消费化、猎奇化和符号化，而要在真实理解、尊重主体和保护传承基础上促进资源合理利用。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本节核心问题是：如何把“思政园地：在多元一体中理解民族文化旅游”转化为可执行的文旅创业行动。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民族文化旅游资源既是旅游吸引物，也是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数字化开发不能把民族文化简单消费化、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7——民族文化旅游资源数字化开发与保护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民族文化旅游资源既是旅游吸引物，也是民族交往交流交融、文化认同和地方发展的重要载体。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数字化开发不能把民族文化简单消费化、猎奇化和符号化，而要在真实理解、尊重主体和保护传承基础上促进资源合理利用。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本节核心问题是：如何把“思政园地：在多元一体中理解民族文化旅游”转化为可执行的文旅创业行动。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民族文化旅游资源既是旅游吸引物，也是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数字化开发不能把民族文化简单消费化、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贵州拥有丰富民族文化资源，包括服饰、建筑、节庆、歌舞、饮食、工艺、语言、村落和生产生活方式。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数字技术可以帮助这些资源被记录、被理解、被传播和被转化为高质量文旅产品。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但如果缺少保护意识和社区参与，也可能造成文化误读、过度商业化和利益分配不均。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贵州拥有丰富民族文化资源，包括服饰、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数字技术可以帮助这些资源被记录、被理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但如果缺少保护意识和社区参与，也可能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本节核心问题是：如何把“案例导入：贵州民族文化为何需要数字化开发与保护”转化为可执行的文旅创业行动。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贵州拥有丰富民族文化资源，包括服饰、建筑、节庆、歌舞、饮食、工艺、语言、村落和生产生活方式。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数字技术可以帮助这些资源被记录、被理解、被传播和被转化为高质量文旅产品。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9338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贵州拥有丰富民族文化资源，包括服饰、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945731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数字技术可以帮助这些资源被记录、被理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民族文化旅游资源是指能够体现民族历史、生活方式、审美表达、社会关系和地方认同，并可在保护基础上转化为旅游体验、教育传播和文化消费…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数字化开发强调用数据、平台、内容、互动和运营提升资源可见度、可理解性和可转化性。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数字化保护强调用数字采集、档案、监测、授权和治理机制保护资源原真性、完整性和主体权益。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民族文化旅游资源是指能够体现民族历史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数字化开发强调用数据、平台、内容、互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数字化保护强调用数字采集、档案、监测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本节核心问题是：如何把“核心概念”转化为可执行的文旅创业行动。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本节核心问题是：如何把“核心概念”转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民族文化旅游资源是指能够体现民族历史、生活方式、审美表达、社会关系和地方认同，并可在保护基础上转化为旅游体验、教育传播和文化消费…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数字化开发强调用数据、平台、内容、互动和运营提升资源可见度、可理解性和可转化性。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民族文化旅游资源是指能够体现民族历史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数字化开发强调用数据、平台、内容、互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案例名称：屯堡文化旅游资源数字化开发与保护。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任务是识别资源类型，设计数字采集清单，提出旅游体验产品，并说明保护边界和社区参与机制。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案例名称：屯堡文化旅游资源数字化开发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任务是识别资源类型，设计数字采集清单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名词解释：民族文化旅游资源、数字化开发、数字化保护、社区参与。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简答题：为什么民族文化旅游不能只追求流量？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实践题：选择一个民族文化资源，制作资源识别卡。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名词解释：民族文化旅游资源、数字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简答题：为什么民族文化旅游不能只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实践题：选择一个民族文化资源，制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围绕“民族文化旅游资源数字化开发与保护导论”选择一个真实案例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围绕“民族文化旅游资源数字化开发与保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思政园地：在多元一体中理解民族文化旅游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案例导入：贵州民族文化为何需要数字化开发与保护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民族文化旅游资源数字化开发与保护导论</dc:title>
  <dc:subject>《民族文化旅游资源数字化开发与保护》逐章教学课件：第1章</dc:subject>
  <dc:creator>祝刚</dc:creator>
  <cp:lastModifiedBy>祝刚</cp:lastModifiedBy>
  <cp:revision>1</cp:revision>
  <dcterms:created xsi:type="dcterms:W3CDTF">2026-08-03T16:45:26Z</dcterms:created>
  <dcterms:modified xsi:type="dcterms:W3CDTF">2026-08-03T16:45:26Z</dcterms:modified>
</cp:coreProperties>
</file>