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文化遗产数字化人才培养与未来趋势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从真实案例进入“文化遗产数字化人才培养与未来趋势”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从真实案例进入“文化遗产数字化人才培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80915"/>
            <a:ext cx="3505944" cy="189830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理解文化遗产数字化人才的能力结构。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掌握课程实践、校地合作和项目制学习路径。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了解数字孪生、AIGC、可信数据空间和沉浸式体验等趋势。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理解文化遗产数字化人才的能力结构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掌握课程实践、校地合作和项目制学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了解数字孪生、AIGC、可信数据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6——文化遗产数字化保护与利用\assets\docx_media\imag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地方高校应把人才培养与地方文化保护、数字文旅发展和乡村振兴结合起来，让学生在真实项目中成长。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地方高校应把人才培养与地方文化保护、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地方高校应把人才培养与地方文化保护、数字文旅发展和乡村振兴结合起来，让学生在真实项目中成长。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地方高校应把人才培养与地方文化保护、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案例导入：数字文旅专业如何服务地方文化遗产｜核心概念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安顺学院旅游管理学院可围绕屯堡文化、黄果树、传统村落、非遗和智慧旅游项目，建设课程实践、学生项目和校地合作案例库。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本节核心问题是：如何把“案例导入：数字文旅专业如何服务地方文化遗产”转化为可执行的文旅创业行动。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安顺学院旅游管理学院可围绕屯堡文化、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本节核心问题是：如何把“案例导入：数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案例导入：数字文旅专业如何服务地方文化遗产｜关键要素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案例导入：数字文旅专业如何服务地方文化遗产｜机制拆解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案例导入：数字文旅专业如何服务地方文化遗产｜方法路径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安顺学院旅游管理学院可围绕屯堡文化、黄果树、传统村落、非遗和智慧旅游项目，建设课程实践、学生项目和校地合作案例库。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安顺学院旅游管理学院可围绕屯堡文化、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能力结构｜核心概念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人才能力包括文化理解、田野调查、数字采集、数据治理、内容策划、产品运营、项目管理、伦理合规和团队协作。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本节核心问题是：如何把“能力结构”转化为可执行的文旅创业行动。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人才能力包括文化理解、田野调查、数字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本节核心问题是：如何把“能力结构”转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能力结构｜关键要素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能力结构｜机制拆解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能力结构｜方法路径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人才能力包括文化理解、田野调查、数字采集、数据治理、内容策划、产品运营、项目管理、伦理合规和团队协作。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人才能力包括文化理解、田野调查、数字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项目制学习｜核心概念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项目制学习应围绕真实任务展开，如文化遗产资源目录、数字采集、线上展陈、研学产品、AIGC导览词和传播方案。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本节核心问题是：如何把“项目制学习”转化为可执行的文旅创业行动。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项目制学习应围绕真实任务展开，如文化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本节核心问题是：如何把“项目制学习”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项目制学习｜关键要素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项目制学习｜机制拆解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项目制学习｜方法路径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项目制学习应围绕真实任务展开，如文化遗产资源目录、数字采集、线上展陈、研学产品、AIGC导览词和传播方案。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项目制学习应围绕真实任务展开，如文化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未来趋势｜核心概念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未来趋势包括高精度三维记录、数字孪生遗产空间、AIGC知识服务、沉浸式展陈、可信数据共享、公众参与式保护和文旅融合运营。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本节核心问题是：如何把“未来趋势”转化为可执行的文旅创业行动。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未来趋势包括高精度三维记录、数字孪生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本节核心问题是：如何把“未来趋势”转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未来趋势｜关键要素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未来趋势｜机制拆解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未来趋势｜方法路径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未来趋势包括高精度三维记录、数字孪生遗产空间、AIGC知识服务、沉浸式展陈、可信数据共享、公众参与式保护和文旅融合运营。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未来趋势包括高精度三维记录、数字孪生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设计一个“安顺文化遗产数字化保护与利用”课程项目群。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设计一个“安顺文化遗产数字化保护与利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绘制个人能力雷达图。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设计一个课程项目。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讨论AIGC对文化遗产保护与利用的影响。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绘制个人能力雷达图。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设计一个课程项目。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299070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01451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19072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39566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讨论AIGC对文化遗产保护与利用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299070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01451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19072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39566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附录：出版前质量核验清单｜核心概念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核验安顺屯堡文化、贵州非遗、传统村落、文博场馆等案例的事实、名称和授权。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核验涉及政策法规的最新正式文本。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核验图片、模型、音视频和AIGC生成内容的版权与授权边界。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核验安顺屯堡文化、贵州非遗、传统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核验涉及政策法规的最新正式文本。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核验图片、模型、音视频和AIGC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附录：出版前质量核验清单｜关键要素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补充图表编号、数据来源、案例来源和参考文献。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对涉及社区、传承人和敏感文化知识的内容进行伦理审查。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本节核心问题是：如何把“附录：出版前质量核验清单”转化为可执行的文旅创业行动。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补充图表编号、数据来源、案例来源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对涉及社区、传承人和敏感文化知识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本节核心问题是：如何把“附录：出版前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附录：出版前质量核验清单｜机制拆解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928068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92806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01691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928068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92806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01691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案例导入：数字文旅专业如何服务地方文化遗产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1460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1460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0345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能力结构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1460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1460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0345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项目制学习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未来趋势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9422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9422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83075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附录：出版前质量核验清单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35" name="Text 33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围绕“文化遗产数字化人才培养与未来趋势”选择一个真实案例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围绕“文化遗产数字化人才培养与未来趋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案例导入：数字文旅专业如何服务地方文化遗产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能力结构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项目制学习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未来趋势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第12章 文化遗产数字化人才培养与未来趋势</dc:title>
  <dc:subject>《文化遗产数字化保护与利用》逐章教学课件：第12章</dc:subject>
  <dc:creator>祝刚</dc:creator>
  <cp:lastModifiedBy>祝刚</cp:lastModifiedBy>
  <cp:revision>1</cp:revision>
  <dcterms:created xsi:type="dcterms:W3CDTF">2026-08-03T17:02:26Z</dcterms:created>
  <dcterms:modified xsi:type="dcterms:W3CDTF">2026-08-03T17:02:26Z</dcterms:modified>
</cp:coreProperties>
</file>