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文化遗产数字化伦理、法规与治理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从真实案例进入“文化遗产数字化伦理、法规与治理”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从真实案例进入“文化遗产数字化伦理、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理解文化遗产数字化中的伦理、版权、隐私、数据安全和社区权益。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能够识别数字化保护与利用中的治理风险。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掌握基本合规审查清单。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理解文化遗产数字化中的伦理、版权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能够识别数字化保护与利用中的治理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掌握基本合规审查清单。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案例导入：谁有权使用文化遗产数字素材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法规与合规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文化遗产数字化治理体现法治意识、文化尊重和公共责任。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越是数字传播便利，越要守住底线。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文化遗产数字化治理体现法治意识、文化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越是数字传播便利，越要守住底线。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案例导入：谁有权使用文化遗产数字素材｜核心概念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一段非遗视频可能涉及传承人肖像、技艺知识、拍摄者版权、平台传播和商业开发。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使用前必须厘清授权。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本节核心问题是：如何把“案例导入：谁有权使用文化遗产数字素材”转化为可执行的文旅创业行动。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一段非遗视频可能涉及传承人肖像、技艺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使用前必须厘清授权。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案例导入：谁有权使用文化遗产数字素材｜关键要素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案例导入：谁有权使用文化遗产数字素材｜机制拆解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案例导入：谁有权使用文化遗产数字素材｜方法路径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伦理问题包括文化挪用、符号化消费、社区失语、敏感知识公开、过度商业化和算法偏见。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本节核心问题是：如何把“伦理问题”转化为可执行的文旅创业行动。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伦理问题包括文化挪用、符号化消费、社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本节核心问题是：如何把“伦理问题”转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伦理问题包括文化挪用、符号化消费、社区失语、敏感知识公开、过度商业化和算法偏见。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伦理问题包括文化挪用、符号化消费、社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法规与合规｜核心概念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项目应关注文物保护、非遗保护、著作权、个人信息保护、数据安全和网络安全等法律要求。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教材中涉及具体条文时，应以最新正式文本核验。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本节核心问题是：如何把“法规与合规”转化为可执行的文旅创业行动。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项目应关注文物保护、非遗保护、著作权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教材中涉及具体条文时，应以最新正式文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本节核心问题是：如何把“法规与合规”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法规与合规｜关键要素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法规与合规｜机制拆解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法规与合规｜方法路径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治理机制包括授权协议、专家审核、社区参与、数据分级、内容审核、收益反馈和投诉纠错。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本节核心问题是：如何把“治理机制”转化为可执行的文旅创业行动。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治理机制包括授权协议、专家审核、社区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本节核心问题是：如何把“治理机制”转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治理机制包括授权协议、专家审核、社区参与、数据分级、内容审核、收益反馈和投诉纠错。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治理机制包括授权协议、专家审核、社区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为一个非遗短视频传播项目制定伦理与合规审查清单。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为一个非遗短视频传播项目制定伦理与合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为一个非遗短视频传播项目制定伦理与合规审查清单。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为一个非遗短视频传播项目制定伦理与合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列出文化遗产数字化的五类伦理风险。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判断一个数字素材能否商业使用。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制定授权说明模板。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列出文化遗产数字化的五类伦理风险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判断一个数字素材能否商业使用。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制定授权说明模板。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案例导入：谁有权使用文化遗产数字素材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法规与合规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围绕“文化遗产数字化伦理、法规与治理”选择一个真实案例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围绕“文化遗产数字化伦理、法规与治理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案例导入：谁有权使用文化遗产数字素材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伦理问题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法规与合规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治理机制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文化遗产数字化伦理、法规与治理</dc:title>
  <dc:subject>《文化遗产数字化保护与利用》逐章教学课件：第11章</dc:subject>
  <dc:creator>祝刚</dc:creator>
  <cp:lastModifiedBy>祝刚</cp:lastModifiedBy>
  <cp:revision>1</cp:revision>
  <dcterms:created xsi:type="dcterms:W3CDTF">2026-08-03T17:00:24Z</dcterms:created>
  <dcterms:modified xsi:type="dcterms:W3CDTF">2026-08-03T17:00:24Z</dcterms:modified>
</cp:coreProperties>
</file>