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文化遗产数字化项目管理与评估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从真实案例进入“文化遗产数字化项目管理与评估”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从真实案例进入“文化遗产数字化项目管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1048"/>
            <a:ext cx="3505944" cy="167788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理解数字化项目立项、需求、进度、质量、成本、风险和验收。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能够编制文化遗产数字化项目任务书。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掌握项目绩效评价指标。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理解数字化项目立项、需求、进度、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能够编制文化遗产数字化项目任务书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掌握项目绩效评价指标。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案例导入：为什么数字化项目不能只看交付文件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项目流程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绩效评价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文化遗产数字化项目使用公共资源和文化资源，必须重视规范管理、质量责任和长期维护。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文化遗产数字化项目使用公共资源和文化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文化遗产数字化项目使用公共资源和文化资源，必须重视规范管理、质量责任和长期维护。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文化遗产数字化项目使用公共资源和文化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案例导入：为什么数字化项目不能只看交付文件｜核心概念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一些项目验收时有模型、图片和平台，但后期无人维护、数据无法复用、版权不清。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项目管理要从长期使用出发。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本节核心问题是：如何把“案例导入：为什么数字化项目不能只看交付文件”转化为可执行的文旅创业行动。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一些项目验收时有模型、图片和平台，但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项目管理要从长期使用出发。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本节核心问题是：如何把“案例导入：为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案例导入：为什么数字化项目不能只看交付文件｜关键要素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案例导入：为什么数字化项目不能只看交付文件｜机制拆解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案例导入：为什么数字化项目不能只看交付文件｜方法路径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项目流程｜核心概念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流程包括需求调研、方案设计、预算编制、团队组织、采集实施、数据治理、平台建设、测试验收、培训移交和运维评估。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本节核心问题是：如何把“项目流程”转化为可执行的文旅创业行动。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流程包括需求调研、方案设计、预算编制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本节核心问题是：如何把“项目流程”转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项目流程｜关键要素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项目流程｜机制拆解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项目流程｜方法路径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流程包括需求调研、方案设计、预算编制、团队组织、采集实施、数据治理、平台建设、测试验收、培训移交和运维评估。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流程包括需求调研、方案设计、预算编制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质量指标包括采集完整性、模型精度、元数据完整性、系统稳定性、展示体验、授权合规和可维护性。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本节核心问题是：如何把“质量管理”转化为可执行的文旅创业行动。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质量指标包括采集完整性、模型精度、元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本节核心问题是：如何把“质量管理”转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质量指标包括采集完整性、模型精度、元数据完整性、系统稳定性、展示体验、授权合规和可维护性。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质量指标包括采集完整性、模型精度、元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绩效评价｜核心概念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本节核心问题是：如何把“绩效评价”转化为可执行的文旅创业行动。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本节核心问题是：如何把“绩效评价”转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绩效评价｜关键要素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绩效评价｜机制拆解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绩效评价｜方法路径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本节核心问题是：如何把“绩效评价”转化为可执行的文旅创业行动。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本节核心问题是：如何把“绩效评价”转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编制“屯堡文化数字资源库建设项目任务书”。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编制“屯堡文化数字资源库建设项目任务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编制“屯堡文化数字资源库建设项目任务书”。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编制“屯堡文化数字资源库建设项目任务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设计项目WBS。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制定质量验收表。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编写项目风险清单。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设计项目WBS。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制定质量验收表。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编写项目风险清单。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案例导入：为什么数字化项目不能只看交付文件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项目流程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绩效评价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围绕“文化遗产数字化项目管理与评估”选择一个真实案例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围绕“文化遗产数字化项目管理与评估”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案例导入：为什么数字化项目不能只看交付文件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项目流程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绩效评价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第10章 文化遗产数字化项目管理与评估</dc:title>
  <dc:subject>《文化遗产数字化保护与利用》逐章教学课件：第10章</dc:subject>
  <dc:creator>祝刚</dc:creator>
  <cp:lastModifiedBy>祝刚</cp:lastModifiedBy>
  <cp:revision>1</cp:revision>
  <dcterms:created xsi:type="dcterms:W3CDTF">2026-08-03T16:58:44Z</dcterms:created>
  <dcterms:modified xsi:type="dcterms:W3CDTF">2026-08-03T16:58:44Z</dcterms:modified>
</cp:coreProperties>
</file>