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文化遗产数字传播与新媒体运营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从真实案例进入“文化遗产数字传播与新媒体运营”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从真实案例进入“文化遗产数字传播与新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理解文化遗产数字传播、社交媒体、短视频、直播和私域运营。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能够设计文化遗产传播内容矩阵。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掌握传播效果评价和舆情风险管理。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理解文化遗产数字传播、社交媒体、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能够设计文化遗产传播内容矩阵。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掌握传播效果评价和舆情风险管理。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案例导入：短视频如何讲好地方文化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文化传播要追求真实、健康、有深度的表达，不能为了流量牺牲文化尊严和事实准确。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文化传播要追求真实、健康、有深度的表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文化传播要追求真实、健康、有深度的表达，不能为了流量牺牲文化尊严和事实准确。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文化传播要追求真实、健康、有深度的表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案例导入：短视频如何讲好地方文化｜核心概念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地方文化短视频不能只有猎奇画面，还要解释来龙去脉、人物故事和当代意义。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本节核心问题是：如何把“案例导入：短视频如何讲好地方文化”转化为可执行的文旅创业行动。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地方文化短视频不能只有猎奇画面，还要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本节核心问题是：如何把“案例导入：短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案例导入：短视频如何讲好地方文化｜关键要素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案例导入：短视频如何讲好地方文化｜机制拆解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案例导入：短视频如何讲好地方文化｜方法路径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地方文化短视频不能只有猎奇画面，还要解释来龙去脉、人物故事和当代意义。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地方文化短视频不能只有猎奇画面，还要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传播应建立主题、栏目、节奏、账号矩阵和互动机制。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内容发布后要分析数据并回到产品和服务改进。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本节核心问题是：如何把“传播策略”转化为可执行的文旅创业行动。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传播应建立主题、栏目、节奏、账号矩阵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内容发布后要分析数据并回到产品和服务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本节核心问题是：如何把“传播策略”转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风险包括误读、争议、低俗化、虚假宣传、版权争议和社区反感。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要建立审核机制和回应机制。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本节核心问题是：如何把“风险治理”转化为可执行的文旅创业行动。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风险包括误读、争议、低俗化、虚假宣传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要建立审核机制和回应机制。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本节核心问题是：如何把“风险治理”转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为安顺屯堡文化设计一个月的新媒体传播计划。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为安顺屯堡文化设计一个月的新媒体传播计划。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设计三条文化遗产短视频选题。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制作传播内容矩阵。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分析一个文化旅游账号的传播问题。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设计三条文化遗产短视频选题。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制作传播内容矩阵。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分析一个文化旅游账号的传播问题。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案例导入：短视频如何讲好地方文化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围绕“文化遗产数字传播与新媒体运营”选择一个真实案例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围绕“文化遗产数字传播与新媒体运营”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案例导入：短视频如何讲好地方文化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文化遗产数字传播与新媒体运营</dc:title>
  <dc:subject>《文化遗产数字化保护与利用》逐章教学课件：第9章</dc:subject>
  <dc:creator>祝刚</dc:creator>
  <cp:lastModifiedBy>祝刚</cp:lastModifiedBy>
  <cp:revision>1</cp:revision>
  <dcterms:created xsi:type="dcterms:W3CDTF">2026-08-03T16:57:12Z</dcterms:created>
  <dcterms:modified xsi:type="dcterms:W3CDTF">2026-08-03T16:57:12Z</dcterms:modified>
</cp:coreProperties>
</file>