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文化遗产数字化活化利用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从真实案例进入“文化遗产数字化活化利用”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从真实案例进入“文化遗产数字化活化利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70633"/>
            <a:ext cx="3505944" cy="211871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理解活化利用、文旅融合、研学旅游、沉浸体验和文创开发。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能够设计保护优先的文化遗产活化利用方案。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掌握产品、场景、运营和评价的基本方法。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理解活化利用、文旅融合、研学旅游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能够设计保护优先的文化遗产活化利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掌握产品、场景、运营和评价的基本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案例导入：屯堡文化如何转化为研学和体验产品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2787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1672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活化利用原则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2787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1672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产品设计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场景运营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580954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66980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活化利用不是过度商业化。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真正的活化，是让文化遗产在当代生活中被理解、被尊重、被传承。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活化利用不是过度商业化。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真正的活化，是让文化遗产在当代生活中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案例导入：屯堡文化如何转化为研学和体验产品｜核心概念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屯堡文化可以转化为建筑观察、服饰体验、语言故事、地戏课程、传统饮食和乡村生活研学，但必须避免把文化变成简单表演。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本节核心问题是：如何把“案例导入：屯堡文化如何转化为研学和体验产品”转化为可执行的文旅创业行动。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屯堡文化可以转化为建筑观察、服饰体验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案例导入：屯堡文化如何转化为研学和体验产品｜关键要素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案例导入：屯堡文化如何转化为研学和体验产品｜机制拆解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案例导入：屯堡文化如何转化为研学和体验产品｜方法路径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屯堡文化可以转化为建筑观察、服饰体验、语言故事、地戏课程、传统饮食和乡村生活研学，但必须避免把文化变成简单表演。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屯堡文化可以转化为建筑观察、服饰体验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活化利用原则｜核心概念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原则包括保护优先、真实性、社区参与、适度商业化、教育价值和可持续运营。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本节核心问题是：如何把“活化利用原则”转化为可执行的文旅创业行动。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原则包括保护优先、真实性、社区参与、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本节核心问题是：如何把“活化利用原则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活化利用原则｜关键要素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活化利用原则｜机制拆解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活化利用原则｜方法路径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原则包括保护优先、真实性、社区参与、适度商业化、教育价值和可持续运营。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原则包括保护优先、真实性、社区参与、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产品设计｜核心概念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产品可包括研学课程、数字导览、沉浸展演、文创商品、节事活动、主题线路和线上课程。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产品设计要明确目标游客、核心体验、服务流程、价格和评价指标。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本节核心问题是：如何把“产品设计”转化为可执行的文旅创业行动。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产品可包括研学课程、数字导览、沉浸展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产品设计要明确目标游客、核心体验、服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本节核心问题是：如何把“产品设计”转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产品设计｜关键要素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产品设计｜机制拆解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产品设计｜方法路径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场景运营｜核心概念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数字技术可用于预约、导览、互动、评价、会员和传播。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运营重点是让游客理解文化，而不是只完成打卡。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本节核心问题是：如何把“场景运营”转化为可执行的文旅创业行动。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数字技术可用于预约、导览、互动、评价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运营重点是让游客理解文化，而不是只完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本节核心问题是：如何把“场景运营”转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场景运营｜关键要素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场景运营｜机制拆解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场景运营｜方法路径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设计一条“屯堡文化数字研学一日课程”。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设计一条“屯堡文化数字研学一日课程”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设计一条“屯堡文化数字研学一日课程”。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设计一条“屯堡文化数字研学一日课程”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说明活化利用与过度商业化的区别。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为一项非遗设计研学产品。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制定一个活化利用评价指标表。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说明活化利用与过度商业化的区别。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为一项非遗设计研学产品。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制定一个活化利用评价指标表。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本节核心问题是：如何把“课后练习与实践”转化为可执行的文旅创业行动。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案例导入：屯堡文化如何转化为研学和体验产品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2787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1672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活化利用原则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2787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1672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产品设计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场景运营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580954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66980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围绕“文化遗产数字化活化利用”选择一个真实案例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围绕“文化遗产数字化活化利用”选择一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案例导入：屯堡文化如何转化为研学和体验产品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94114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02999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活化利用原则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94114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02999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产品设计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场景运营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第8章 文化遗产数字化活化利用</dc:title>
  <dc:subject>《文化遗产数字化保护与利用》逐章教学课件：第8章</dc:subject>
  <dc:creator>祝刚</dc:creator>
  <cp:lastModifiedBy>祝刚</cp:lastModifiedBy>
  <cp:revision>1</cp:revision>
  <dcterms:created xsi:type="dcterms:W3CDTF">2026-08-03T16:55:46Z</dcterms:created>
  <dcterms:modified xsi:type="dcterms:W3CDTF">2026-08-03T16:55:46Z</dcterms:modified>
</cp:coreProperties>
</file>