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文化遗产数字内容生产与AIGC应用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从真实案例进入“文化遗产数字内容生产与AIGC应用”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从真实案例进入“文化遗产数字内容生产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70633"/>
            <a:ext cx="3505944" cy="211871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理解数字内容、AIGC、知识库、提示词和事实核验。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能够使用AIGC辅助文化遗产导览词、展陈文案和短视频脚本。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掌握文化内容生产中的真实性、版权和伦理边界。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理解数字内容、AIGC、知识库、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能够使用AIGC辅助文化遗产导览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掌握文化内容生产中的真实性、版权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案例导入：AI生成导览词为什么需要人工审核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AIGC工作流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内容类型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风险治理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AIGC可以提高文化传播效率，但不能替代历史事实、地方知识和文化尊重。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文化遗产内容生产必须守住真实底线。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AIGC可以提高文化传播效率，但不能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文化遗产内容生产必须守住真实底线。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案例导入：AI生成导览词为什么需要人工审核｜核心概念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AI可能把相近地域、民族、年代和故事混淆。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如果未经核验直接用于导览，会造成文化误读和传播错误。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本节核心问题是：如何把“案例导入：AI生成导览词为什么需要人工审核”转化为可执行的文旅创业行动。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AI可能把相近地域、民族、年代和故事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如果未经核验直接用于导览，会造成文化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本节核心问题是：如何把“案例导入：A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案例导入：AI生成导览词为什么需要人工审核｜关键要素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案例导入：AI生成导览词为什么需要人工审核｜机制拆解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案例导入：AI生成导览词为什么需要人工审核｜方法路径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AIGC工作流｜核心概念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AIGC文化内容生产包括素材整理、知识库建设、提示词设计、初稿生成、事实核验、文化审核、版权审查、发布和反馈。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本节核心问题是：如何把“AIGC工作流”转化为可执行的文旅创业行动。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AIGC文化内容生产包括素材整理、知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本节核心问题是：如何把“AIGC工作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AIGC工作流｜关键要素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AIGC工作流｜机制拆解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AIGC工作流｜方法路径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AIGC文化内容生产包括素材整理、知识库建设、提示词设计、初稿生成、事实核验、文化审核、版权审查、发布和反馈。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AIGC文化内容生产包括素材整理、知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内容类型｜核心概念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可生产导览词、展陈说明、研学任务卡、短视频脚本、数字人话术、文创故事和多语言介绍。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本节核心问题是：如何把“内容类型”转化为可执行的文旅创业行动。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可生产导览词、展陈说明、研学任务卡、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本节核心问题是：如何把“内容类型”转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内容类型｜关键要素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内容类型｜机制拆解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内容类型｜方法路径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可生产导览词、展陈说明、研学任务卡、短视频脚本、数字人话术、文创故事和多语言介绍。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可生产导览词、展陈说明、研学任务卡、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风险治理｜核心概念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风险包括事实错误、版权争议、文化刻板印象、过度娱乐化、虚假宣传和敏感信息泄露。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本节核心问题是：如何把“风险治理”转化为可执行的文旅创业行动。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风险包括事实错误、版权争议、文化刻板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本节核心问题是：如何把“风险治理”转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风险治理｜关键要素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风险治理｜机制拆解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风险治理｜方法路径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风险包括事实错误、版权争议、文化刻板印象、过度娱乐化、虚假宣传和敏感信息泄露。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风险包括事实错误、版权争议、文化刻板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为屯堡文化生成一段导览词，并设计事实核验清单。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为屯堡文化生成一段导览词，并设计事实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为屯堡文化生成一段导览词，并设计事实核验清单。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为屯堡文化生成一段导览词，并设计事实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设计一个文化遗产AIGC提示词。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核验一段AI生成文案的事实问题。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制作内容审核清单。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设计一个文化遗产AIGC提示词。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核验一段AI生成文案的事实问题。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制作内容审核清单。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案例导入：AI生成导览词为什么需要人工审核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AIGC工作流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内容类型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风险治理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围绕“文化遗产数字内容生产与AIGC应用”选择一个真实案例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围绕“文化遗产数字内容生产与AIGC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案例导入：AI生成导览词为什么需要人工审核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AIGC工作流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内容类型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风险治理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第7章 文化遗产数字内容生产与AIGC应用</dc:title>
  <dc:subject>《文化遗产数字化保护与利用》逐章教学课件：第7章</dc:subject>
  <dc:creator>祝刚</dc:creator>
  <cp:lastModifiedBy>祝刚</cp:lastModifiedBy>
  <cp:revision>1</cp:revision>
  <dcterms:created xsi:type="dcterms:W3CDTF">2026-08-03T16:54:22Z</dcterms:created>
  <dcterms:modified xsi:type="dcterms:W3CDTF">2026-08-03T16:54:22Z</dcterms:modified>
</cp:coreProperties>
</file>