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非物质文化遗产数字化传承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从真实案例进入“非物质文化遗产数字化传承”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从真实案例进入“非物质文化遗产数字化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理解非遗数字化传承的对象、方法和伦理要求。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能够设计非遗数字记录、教学传播和文旅转化方案。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掌握传承人、社区、学校和平台协同机制。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理解非遗数字化传承的对象、方法和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能够设计非遗数字记录、教学传播和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掌握传承人、社区、学校和平台协同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非遗传承的主体是人和社区。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数字化不能替代传承人，也不能脱离文化生活场景。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非遗传承的主体是人和社区。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数字化不能替代传承人，也不能脱离文化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蜡染、银饰、刺绣、地戏等非遗项目，既有工艺流程，也有文化意义。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数字课程应记录步骤，更要解释材料、审美、礼俗和传承故事。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本节核心问题是：如何把“案例导入：传统技艺如何变成数字课程”转化为可执行的文旅创业行动。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蜡染、银饰、刺绣、地戏等非遗项目，既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数字课程应记录步骤，更要解释材料、审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本节核心问题是：如何把“案例导入：传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非遗记录应覆盖人、物、技、境、义。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即传承人、工具材料、工艺动作、发生环境和文化意义。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本节核心问题是：如何把“非遗数字记录”转化为可执行的文旅创业行动。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非遗记录应覆盖人、物、技、境、义。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即传承人、工具材料、工艺动作、发生环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本节核心问题是：如何把“非遗数字记录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数字化教学可采用微课、互动任务、虚拟仿真、线上工作坊和研学课程。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教学设计要避免把复杂技艺简化为娱乐体验。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本节核心问题是：如何把“数字化教学”转化为可执行的文旅创业行动。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数字化教学可采用微课、互动任务、虚拟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教学设计要避免把复杂技艺简化为娱乐体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本节核心问题是：如何把“数字化教学”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非遗文旅转化包括体验课程、研学产品、文创设计、节事活动和线上传播。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转化应让传承人和社区受益。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本节核心问题是：如何把“文旅转化”转化为可执行的文旅创业行动。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非遗文旅转化包括体验课程、研学产品、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转化应让传承人和社区受益。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本节核心问题是：如何把“文旅转化”转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为一项贵州非遗设计“数字记录+研学体验+文创传播”方案。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为一项贵州非遗设计“数字记录+研学体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为一项贵州非遗设计“数字记录+研学体验+文创传播”方案。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为一项贵州非遗设计“数字记录+研学体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说明非遗数字化与普通视频拍摄的区别。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设计一个非遗微课脚本。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讨论非遗商业化的边界。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说明非遗数字化与普通视频拍摄的区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设计一个非遗微课脚本。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讨论非遗商业化的边界。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围绕“非物质文化遗产数字化传承”选择一个真实案例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围绕“非物质文化遗产数字化传承”选择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案例导入：传统技艺如何变成数字课程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非遗数字记录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数字化教学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文旅转化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非物质文化遗产数字化传承</dc:title>
  <dc:subject>《文化遗产数字化保护与利用》逐章教学课件：第6章</dc:subject>
  <dc:creator>祝刚</dc:creator>
  <cp:lastModifiedBy>祝刚</cp:lastModifiedBy>
  <cp:revision>1</cp:revision>
  <dcterms:created xsi:type="dcterms:W3CDTF">2026-08-03T16:52:56Z</dcterms:created>
  <dcterms:modified xsi:type="dcterms:W3CDTF">2026-08-03T16:52:56Z</dcterms:modified>
</cp:coreProperties>
</file>