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数字博物馆与线上展陈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从真实案例进入“数字博物馆与线上展陈”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从真实案例进入“数字博物馆与线上展陈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理解数字博物馆、虚拟展厅、线上展陈、互动叙事和公共教育。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能够设计一个小型数字展陈方案。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掌握展陈中的内容结构、交互设计和无障碍服务。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理解数字博物馆、虚拟展厅、线上展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能够设计一个小型数字展陈方案。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掌握展陈中的内容结构、交互设计和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案例导入：地方文化如何在线上讲清楚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展陈主题与叙事线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展陈形式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观众体验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博物馆和展陈承担公共文化教育责任。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数字展陈应扩大文化资源可及性，让更多公众理解地方历史和文化价值。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博物馆和展陈承担公共文化教育责任。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数字展陈应扩大文化资源可及性，让更多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案例导入：地方文化如何在线上讲清楚｜核心概念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许多线上展陈只有图片轮播和文字说明，缺少主题、叙事和互动。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好的数字展陈应从观众问题出发，建立“看什么、为什么重要、与我有什么关系”的理解路径。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本节核心问题是：如何把“案例导入：地方文化如何在线上讲清楚”转化为可执行的文旅创业行动。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许多线上展陈只有图片轮播和文字说明，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好的数字展陈应从观众问题出发，建立“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案例导入：地方文化如何在线上讲清楚｜关键要素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案例导入：地方文化如何在线上讲清楚｜机制拆解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案例导入：地方文化如何在线上讲清楚｜方法路径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展陈主题与叙事线｜核心概念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数字展陈应先确定主题和观众。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屯堡文化展陈可围绕迁徙、聚落、服饰、语言、仪式、生活和当代表达构建叙事线。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本节核心问题是：如何把“展陈主题与叙事线”转化为可执行的文旅创业行动。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数字展陈应先确定主题和观众。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屯堡文化展陈可围绕迁徙、聚落、服饰、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本节核心问题是：如何把“展陈主题与叙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展陈主题与叙事线｜关键要素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展陈主题与叙事线｜机制拆解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展陈主题与叙事线｜方法路径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展陈形式｜核心概念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形式包括网页展厅、全景展厅、三维模型、互动地图、音视频故事、数字人讲解、AR导览和线上课程。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形式要服从内容，不应喧宾夺主。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本节核心问题是：如何把“展陈形式”转化为可执行的文旅创业行动。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形式包括网页展厅、全景展厅、三维模型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形式要服从内容，不应喧宾夺主。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本节核心问题是：如何把“展陈形式”转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展陈形式｜关键要素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展陈形式｜机制拆解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展陈形式｜方法路径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观众体验｜核心概念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线上展陈要关注导航清晰、加载速度、文字可读、移动端适配、老年用户可用和多语言服务。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本节核心问题是：如何把“观众体验”转化为可执行的文旅创业行动。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线上展陈要关注导航清晰、加载速度、文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本节核心问题是：如何把“观众体验”转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观众体验｜关键要素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观众体验｜机制拆解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观众体验｜方法路径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线上展陈要关注导航清晰、加载速度、文字可读、移动端适配、老年用户可用和多语言服务。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线上展陈要关注导航清晰、加载速度、文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设计“安顺屯堡文化线上展厅”的栏目结构、展品清单和互动任务。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设计“安顺屯堡文化线上展厅”的栏目结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设计“安顺屯堡文化线上展厅”的栏目结构、展品清单和互动任务。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设计“安顺屯堡文化线上展厅”的栏目结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评价一个线上展厅的优缺点。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为地方非遗设计展陈叙事线。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制作一个线上展陈栏目表。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评价一个线上展厅的优缺点。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为地方非遗设计展陈叙事线。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制作一个线上展陈栏目表。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案例导入：地方文化如何在线上讲清楚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展陈主题与叙事线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展陈形式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观众体验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围绕“数字博物馆与线上展陈”选择一个真实案例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围绕“数字博物馆与线上展陈”选择一个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案例导入：地方文化如何在线上讲清楚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展陈主题与叙事线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展陈形式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观众体验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数字博物馆与线上展陈</dc:title>
  <dc:subject>《文化遗产数字化保护与利用》逐章教学课件：第5章</dc:subject>
  <dc:creator>祝刚</dc:creator>
  <cp:lastModifiedBy>祝刚</cp:lastModifiedBy>
  <cp:revision>1</cp:revision>
  <dcterms:created xsi:type="dcterms:W3CDTF">2026-08-03T16:51:29Z</dcterms:created>
  <dcterms:modified xsi:type="dcterms:W3CDTF">2026-08-03T16:51:29Z</dcterms:modified>
</cp:coreProperties>
</file>