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文化遗产数字化保护监测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从真实案例进入“文化遗产数字化保护监测”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从真实案例进入“文化遗产数字化保护监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理解遗产风险、数字监测、环境监测、变化检测和预防性保护。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能够设计文化遗产风险清单和监测指标。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掌握数字技术在遗产保护预警中的应用逻辑。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理解遗产风险、数字监测、环境监测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能够设计文化遗产风险清单和监测指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掌握数字技术在遗产保护预警中的应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6——文化遗产数字化保护与利用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文化遗产保护重在预防。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数字技术应帮助我们更早发现风险，而不是在破坏发生后才进行补救。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文化遗产保护重在预防。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数字技术应帮助我们更早发现风险，而不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案例导入：传统建筑保护中的风险监测｜核心概念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传统建筑面临风雨侵蚀、结构老化、火灾隐患、游客压力、改造不当和环境变化等风险。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数字监测可帮助管理者建立定期巡检和异常预警机制。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本节核心问题是：如何把“案例导入：传统建筑保护中的风险监测”转化为可执行的文旅创业行动。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传统建筑面临风雨侵蚀、结构老化、火灾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数字监测可帮助管理者建立定期巡检和异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本节核心问题是：如何把“案例导入：传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案例导入：传统建筑保护中的风险监测｜关键要素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案例导入：传统建筑保护中的风险监测｜机制拆解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案例导入：传统建筑保护中的风险监测｜方法路径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文化遗产风险包括自然风险、人为风险、旅游利用风险、环境风险、数字安全风险和管理风险。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旅游利用带来的踩踏、拥堵、商业改造和过度拍摄也需要纳入保护管理。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本节核心问题是：如何把“风险类型”转化为可执行的文旅创业行动。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文化遗产风险包括自然风险、人为风险、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旅游利用带来的踩踏、拥堵、商业改造和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本节核心问题是：如何把“风险类型”转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监测技术包括GIS、环境传感器、视频巡检、三维模型比对、无人机巡查、二维码巡检和数字档案比对。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技术选择应与遗产类型、风险等级和管理能力匹配。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本节核心问题是：如何把“监测技术”转化为可执行的文旅创业行动。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监测技术包括GIS、环境传感器、视频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技术选择应与遗产类型、风险等级和管理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本节核心问题是：如何把“监测技术”转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预警与处置闭环｜核心概念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本节核心问题是：如何把“预警与处置闭环”转化为可执行的文旅创业行动。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本节核心问题是：如何把“预警与处置闭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预警与处置闭环｜关键要素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预警与处置闭环｜机制拆解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预警与处置闭环｜方法路径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本节核心问题是：如何把“预警与处置闭环”转化为可执行的文旅创业行动。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本节核心问题是：如何把“预警与处置闭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为一处传统村落或历史建筑制定数字化监测方案。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为一处传统村落或历史建筑制定数字化监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为一处传统村落或历史建筑制定数字化监测方案。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为一处传统村落或历史建筑制定数字化监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列出传统建筑的五类风险。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设计一个遗产巡检二维码表单。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绘制保护监测闭环。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列出传统建筑的五类风险。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设计一个遗产巡检二维码表单。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绘制保护监测闭环。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案例导入：传统建筑保护中的风险监测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预警与处置闭环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围绕“文化遗产数字化保护监测”选择一个真实案例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围绕“文化遗产数字化保护监测”选择一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案例导入：传统建筑保护中的风险监测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监测技术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预警与处置闭环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文化遗产数字化保护监测</dc:title>
  <dc:subject>《文化遗产数字化保护与利用》逐章教学课件：第4章</dc:subject>
  <dc:creator>祝刚</dc:creator>
  <cp:lastModifiedBy>祝刚</cp:lastModifiedBy>
  <cp:revision>1</cp:revision>
  <dcterms:created xsi:type="dcterms:W3CDTF">2026-08-03T16:49:56Z</dcterms:created>
  <dcterms:modified xsi:type="dcterms:W3CDTF">2026-08-03T16:49:56Z</dcterms:modified>
</cp:coreProperties>
</file>