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文化遗产数据资源与元数据管理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从真实案例进入“文化遗产数据资源与元数据管理”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从真实案例进入“文化遗产数据资源与元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0915"/>
            <a:ext cx="3505944" cy="189830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理解文化遗产数据资源、元数据、资源目录、数据标准和数字资产等概念。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能够建立文化遗产数字资源目录。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掌握版权、授权、敏感信息和数据质量管理要求。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理解文化遗产数据资源、元数据、资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能够建立文化遗产数字资源目录。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掌握版权、授权、敏感信息和数据质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2806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2806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1691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2806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2806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1691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案例导入：非遗资源库为什么不能只是文件夹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1460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1460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0345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元数据的作用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1460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1460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0345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资源目录模板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数据质量与版本管理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数字资产与版权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9422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9422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83075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文化遗产数据既是知识资源，也是公共文化资源。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数据管理不能只考虑方便使用，还要尊重文化主体、保护敏感信息、维护国家文化安全和公共利益。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文化遗产数据既是知识资源，也是公共文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数据管理不能只考虑方便使用，还要尊重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案例导入：非遗资源库为什么不能只是文件夹｜核心概念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如果非遗影像只是堆放在硬盘文件夹中，几年后可能无法判断拍摄对象、授权范围、地点、人物和文化解释。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没有元数据，素材就难以被研究、教学、展陈和文旅产品开发使用。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本节核心问题是：如何把“案例导入：非遗资源库为什么不能只是文件夹”转化为可执行的文旅创业行动。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如果非遗影像只是堆放在硬盘文件夹中，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没有元数据，素材就难以被研究、教学、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本节核心问题是：如何把“案例导入：非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案例导入：非遗资源库为什么不能只是文件夹｜关键要素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案例导入：非遗资源库为什么不能只是文件夹｜机制拆解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案例导入：非遗资源库为什么不能只是文件夹｜方法路径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元数据的作用｜核心概念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元数据是描述数据的数据。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文化遗产元数据应记录名称、类别、地点、年代、权属、采集人、采集时间、格式、精度、授权范围、文化解释、关键词和关联资源。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本节核心问题是：如何把“元数据的作用”转化为可执行的文旅创业行动。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元数据是描述数据的数据。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文化遗产元数据应记录名称、类别、地点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本节核心问题是：如何把“元数据的作用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元数据的作用｜关键要素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元数据的作用｜机制拆解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元数据的作用｜方法路径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资源目录模板｜核心概念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本节核心问题是：如何把“资源目录模板”转化为可执行的文旅创业行动。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本节核心问题是：如何把“资源目录模板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资源目录模板｜关键要素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资源目录模板｜机制拆解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资源目录模板｜方法路径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本节核心问题是：如何把“资源目录模板”转化为可执行的文旅创业行动。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本节核心问题是：如何把“资源目录模板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数据质量与版本管理｜核心概念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文化遗产数据要保持准确、完整、一致、可追溯。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模型修改、文字校订、授权变更和展示版本都应记录版本号，避免误用旧数据。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本节核心问题是：如何把“数据质量与版本管理”转化为可执行的文旅创业行动。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文化遗产数据要保持准确、完整、一致、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模型修改、文字校订、授权变更和展示版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本节核心问题是：如何把“数据质量与版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数据质量与版本管理｜关键要素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数据质量与版本管理｜机制拆解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数据质量与版本管理｜方法路径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数字资产与版权｜核心概念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文化遗产数字资产涉及拍摄者、传承人、社区、机构和平台等多方权利。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教材和课程项目使用素材时，应标明来源和授权范围。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本节核心问题是：如何把“数字资产与版权”转化为可执行的文旅创业行动。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文化遗产数字资产涉及拍摄者、传承人、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教材和课程项目使用素材时，应标明来源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本节核心问题是：如何把“数字资产与版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数字资产与版权｜关键要素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数字资产与版权｜机制拆解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为一个屯堡文化数字资源包建立元数据表和授权说明。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为一个屯堡文化数字资源包建立元数据表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设计一个文化遗产资源编号规则。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建立十条本地遗产资源目录。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判断哪些资源适合公开展示，哪些需要限制使用。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设计一个文化遗产资源编号规则。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建立十条本地遗产资源目录。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判断哪些资源适合公开展示，哪些需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2806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2806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1691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2806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2806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1691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案例导入：非遗资源库为什么不能只是文件夹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1460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1460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0345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元数据的作用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1460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1460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0345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资源目录模板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数据质量与版本管理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数字资产与版权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9422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9422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83075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围绕“文化遗产数据资源与元数据管理”选择一个真实案例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围绕“文化遗产数据资源与元数据管理”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案例导入：非遗资源库为什么不能只是文件夹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元数据的作用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资源目录模板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数据质量与版本管理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数字资产与版权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文化遗产数据资源与元数据管理</dc:title>
  <dc:subject>《文化遗产数字化保护与利用》逐章教学课件：第3章</dc:subject>
  <dc:creator>祝刚</dc:creator>
  <cp:lastModifiedBy>祝刚</cp:lastModifiedBy>
  <cp:revision>1</cp:revision>
  <dcterms:created xsi:type="dcterms:W3CDTF">2026-08-03T16:48:26Z</dcterms:created>
  <dcterms:modified xsi:type="dcterms:W3CDTF">2026-08-03T16:48:26Z</dcterms:modified>
</cp:coreProperties>
</file>