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文化遗产数字化采集技术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从真实案例进入“文化遗产数字化采集技术”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从真实案例进入“文化遗产数字化采集技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60500"/>
            <a:ext cx="3505944" cy="233913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理解摄影测量、三维扫描、全景影像、无人机航测、音视频采集和文本数字化等技术。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掌握不同遗产类型的数字采集方法选择。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能够设计数字采集方案和采集质量控制表。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理解摄影测量、三维扫描、全景影像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掌握不同遗产类型的数字采集方法选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能够设计数字采集方案和采集质量控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2806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1691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2806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1691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案例导入：传统村落的数字采集任务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1460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0345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采集对象与采集精度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1460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0345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三维建模与空间记录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非遗音视频采集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采集质量控制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数字采集是文化遗产保护的基础工作。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采集者必须尊重遗产现场、尊重社区习俗、尊重知识产权，不因追求素材效果破坏遗产环境或冒犯文化主体。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数字采集是文化遗产保护的基础工作。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采集者必须尊重遗产现场、尊重社区习俗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案例导入：传统村落的数字采集任务｜核心概念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传统村落数字化不仅要记录建筑外观，还要记录空间格局、生活场景、口述记忆、传统技艺和环境关系。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单一拍照无法完整表达村落价值，需要多技术协同。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本节核心问题是：如何把“案例导入：传统村落的数字采集任务”转化为可执行的文旅创业行动。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传统村落数字化不仅要记录建筑外观，还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单一拍照无法完整表达村落价值，需要多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本节核心问题是：如何把“案例导入：传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案例导入：传统村落的数字采集任务｜关键要素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案例导入：传统村落的数字采集任务｜机制拆解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案例导入：传统村落的数字采集任务｜方法路径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采集对象与采集精度｜核心概念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有形遗产适合采用高清摄影、无人机航测、三维扫描和GIS定位；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非遗适合采用音视频记录、访谈、流程图、动作捕捉和文本整理。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采集精度应根据保护、研究、展示和利用目标确定。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有形遗产适合采用高清摄影、无人机航测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非遗适合采用音视频记录、访谈、流程图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采集精度应根据保护、研究、展示和利用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采集对象与采集精度｜关键要素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本节核心问题是：如何把“采集对象与采集精度”转化为可执行的文旅创业行动。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本节核心问题是：如何把“采集对象与采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采集对象与采集精度｜机制拆解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采集对象与采集精度｜方法路径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三维建模与空间记录｜核心概念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三维建模可用于古建筑、文物、遗址和文化景观记录。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旅游管理学生不必成为建模工程师，但要理解采集点位、光照、尺度、纹理、文件格式和后期维护对成果质量的影响。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本节核心问题是：如何把“三维建模与空间记录”转化为可执行的文旅创业行动。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三维建模可用于古建筑、文物、遗址和文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旅游管理学生不必成为建模工程师，但要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本节核心问题是：如何把“三维建模与空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三维建模与空间记录｜关键要素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三维建模与空间记录｜机制拆解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三维建模与空间记录｜方法路径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非遗音视频采集｜核心概念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非遗采集要记录人、技艺、工具、环境、流程、语言和意义解释。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采集前应获得授权，采集后应标注时间、地点、人物、内容、版权和使用范围。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本节核心问题是：如何把“非遗音视频采集”转化为可执行的文旅创业行动。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非遗采集要记录人、技艺、工具、环境、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采集前应获得授权，采集后应标注时间、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本节核心问题是：如何把“非遗音视频采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非遗音视频采集｜关键要素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非遗音视频采集｜机制拆解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非遗音视频采集｜方法路径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采集质量控制｜核心概念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本节核心问题是：如何把“采集质量控制”转化为可执行的文旅创业行动。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本节核心问题是：如何把“采集质量控制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采集质量控制｜关键要素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采集质量控制｜机制拆解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为屯堡建筑或非遗技艺设计数字采集方案，列出设备、流程、人员分工、授权方式和质量检查表。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为屯堡建筑或非遗技艺设计数字采集方案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比较三维扫描和摄影测量的适用场景。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为一项非遗设计音视频采集提纲。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制作一份数字采集文件命名规则。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比较三维扫描和摄影测量的适用场景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为一项非遗设计音视频采集提纲。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制作一份数字采集文件命名规则。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2806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1691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2806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1691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案例导入：传统村落的数字采集任务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1460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0345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采集对象与采集精度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1460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0345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三维建模与空间记录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非遗音视频采集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采集质量控制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围绕“文化遗产数字化采集技术”选择一个真实案例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围绕“文化遗产数字化采集技术”选择一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案例导入：传统村落的数字采集任务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采集对象与采集精度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三维建模与空间记录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非遗音视频采集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采集质量控制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文化遗产数字化采集技术</dc:title>
  <dc:subject>《文化遗产数字化保护与利用》逐章教学课件：第2章</dc:subject>
  <dc:creator>祝刚</dc:creator>
  <cp:lastModifiedBy>祝刚</cp:lastModifiedBy>
  <cp:revision>1</cp:revision>
  <dcterms:created xsi:type="dcterms:W3CDTF">2026-08-03T16:47:01Z</dcterms:created>
  <dcterms:modified xsi:type="dcterms:W3CDTF">2026-08-03T16:47:01Z</dcterms:modified>
</cp:coreProperties>
</file>