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文化遗产数字化保护与利用导论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0934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从真实案例进入“文化遗产数字化保护与利用导论”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917353" y="3548211"/>
            <a:ext cx="14603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18854" y="3611612"/>
            <a:ext cx="1282446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从真实案例进入“文化遗产数字化保护与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识别参与者、问题与约束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提出需要验证的关键判断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理解文化遗产、有形文化遗产、非物质文化遗产、数字化保护、数字化利用和数字文旅等基本概念。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掌握文化遗产数字化保护与利用的基本逻辑：调查记录、价值识别、数字采集、数据治理、展示传播、活化…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能够结合安顺屯堡文化、贵州民族文化、传统村落和景区文旅资源，分析数字化保护与利用的现实意义。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形成保护优先、合理利用、文化尊重和公共共享的价值观。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理解文化遗产、有形文化遗产、非物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掌握文化遗产数字化保护与利用的基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能够结合安顺屯堡文化、贵州民族文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形成保护优先、合理利用、文化尊重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6——文化遗产数字化保护与利用\assets\docx_media\image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思政园地：在文化遗产保护中坚定文化自信｜核心概念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文化遗产承载着一个地方的历史根脉、生活智慧和精神标识。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数字化不是把文化遗产简单变成图片、模型或流量素材，而是用现代技术更好地记录历史、阐释价值、服务公众和传承文化。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对于地方高校学生而言，学习文化遗产数字化保护与利用，是把专业能力转化为服务地方文化传承、旅游高质量发展和乡村振兴的具体路径。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文化遗产承载着一个地方的历史根脉、生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数字化不是把文化遗产简单变成图片、模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对于地方高校学生而言，学习文化遗产数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思政园地：在文化遗产保护中坚定文化自信｜关键要素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本节核心问题是：如何把“思政园地：在文化遗产保护中坚定文化自信”转化为可执行的文旅创业行动。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其他专著逐章PPT_20260804\专著6——文化遗产数字化保护与利用\assets\docx_media\image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997" y="1765134"/>
            <a:ext cx="4501301" cy="252971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思政园地：在文化遗产保护中坚定文化自信｜机制拆解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思政园地：在文化遗产保护中坚定文化自信｜方法路径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案例导入：屯堡文化为何需要数字化保护｜核心概念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屯堡文化具有建筑、服饰、语言、仪式、饮食、民俗和社区生活等综合特征。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随着城镇化、人口流动和旅游开发推进，屯堡文化既面临传播机遇，也面临符号化、浅表化和原真性弱化风险。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数字化保护可以通过影像记录、三维建模、口述史采集、资源目录和数字展陈保存文化信息；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屯堡文化具有建筑、服饰、语言、仪式、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随着城镇化、人口流动和旅游开发推进，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数字化保护可以通过影像记录、三维建模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案例导入：屯堡文化为何需要数字化保护｜关键要素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数字化利用则可以通过研学、导览、文创和沉浸式体验帮助公众理解其文化价值。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本节核心问题是：如何把“案例导入：屯堡文化为何需要数字化保护”转化为可执行的文旅创业行动。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数字化利用则可以通过研学、导览、文创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本节核心问题是：如何把“案例导入：屯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案例导入：屯堡文化为何需要数字化保护｜机制拆解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案例导入：屯堡文化为何需要数字化保护｜方法路径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文化遗产的概念与类型｜核心概念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文化遗产包括有形文化遗产和非物质文化遗产。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有形文化遗产包括古建筑、遗址、文物、传统村落、历史街区和文化景观等；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非物质文化遗产包括传统技艺、民俗、节庆、表演艺术、口头传统和传统知识等。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文化遗产包括有形文化遗产和非物质文化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有形文化遗产包括古建筑、遗址、文物、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非物质文化遗产包括传统技艺、民俗、节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文化遗产的概念与类型｜关键要素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文化遗产的价值不仅在物质形态，也在历史记忆、社会关系、生活方式和地方认同。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本节核心问题是：如何把“文化遗产的概念与类型”转化为可执行的文旅创业行动。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文化遗产的价值不仅在物质形态，也在历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本节核心问题是：如何把“文化遗产的概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文化遗产的概念与类型｜机制拆解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文化遗产的概念与类型｜方法路径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数字化保护与数字化利用｜核心概念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数字化保护强调通过数字技术对文化遗产进行采集、记录、存储、管理、监测和修复辅助。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数字化利用强调在保护底线基础上，通过数字展陈、教育传播、文旅体验、文创开发和公共服务实现遗产价值转化。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二者的关系是保护优先、利用促进、相互支撑。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数字化保护强调通过数字技术对文化遗产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数字化利用强调在保护底线基础上，通过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二者的关系是保护优先、利用促进、相互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数字化保护与数字化利用｜关键要素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本节核心问题是：如何把“数字化保护与数字化利用”转化为可执行的文旅创业行动。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本节核心问题是：如何把“数字化保护与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数字化保护与数字化利用｜机制拆解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数字化保护与数字化利用｜方法路径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基本框架｜核心概念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本书采用“价值识别—数字采集—数据治理—保护监测—展示传播—活化利用—评估改进”的框架。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本节核心问题是：如何把“基本框架”转化为可执行的文旅创业行动。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本书采用“价值识别—数字采集—数据治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本节核心问题是：如何把“基本框架”转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基本框架｜关键要素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基本框架｜机制拆解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基本框架｜方法路径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本书采用“价值识别—数字采集—数据治理—保护监测—展示传播—活化利用—评估改进”的框架。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本书采用“价值识别—数字采集—数据治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案例名称：屯堡文化数字化保护与研学利用。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学生需识别屯堡文化的核心遗产要素，设计数字采集清单，提出研学导览和数字展陈方案，并说明如何避免文化浅表化。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本节核心问题是：如何把“章节案例”转化为可执行的文旅创业行动。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案例名称：屯堡文化数字化保护与研学利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学生需识别屯堡文化的核心遗产要素，设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本节核心问题是：如何把“章节案例”转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名词解释：文化遗产、非物质文化遗产、数字化保护、数字化利用。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简答题：为什么文化遗产数字化利用必须坚持保护优先？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实践题：选择一个本地文化遗产对象，制作价值识别卡。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名词解释：文化遗产、非物质文化遗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简答题：为什么文化遗产数字化利用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实践题：选择一个本地文化遗产对象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本节核心问题是：如何把“课后练习与实践”转化为可执行的文旅创业行动。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本节核心问题是：如何把“课后练习与实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图0-2 技术路线图（作者绘制）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图0-2 技术路线图（作者绘制）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本节核心问题是：如何把“评价量规”转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AI可以提升效率，但文化判断、伦理责任和最终决策仍由人承担。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形成可复用模板后，再考虑自动化、产品化和规模化。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AI可以提升效率，但文化判断、伦理责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形成可复用模板后，再考虑自动化、产品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复盘时区分结果、过程与假设，找出真正影响成败的关键变量。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把本节方法应用到一个贵州或安顺文旅案例，检验其适用边界。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图0-2 技术路线图（作者绘制）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复盘时区分结果、过程与假设，找出真正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把本节方法应用到一个贵州或安顺文旅案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图0-2 技术路线图（作者绘制）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4133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30189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思政园地：在文化遗产保护中坚定文化自信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4133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4133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3018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案例导入：屯堡文化为何需要数字化保护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2787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1672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文化遗产的概念与类型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2787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2787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1672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数字化保护与数字化利用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基本框架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58095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66980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课后练习与实践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580954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58095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66980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评价量规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32" name="Text 30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围绕“文化遗产数字化保护与利用导论”选择一个真实案例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围绕“文化遗产数字化保护与利用导论”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35461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443460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思政园地：在文化遗产保护中坚定文化自信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35461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35461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44346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案例导入：屯堡文化为何需要数字化保护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94114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02999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文化遗产的概念与类型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94114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94114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02999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数字化保护与数字化利用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基本框架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367683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367683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45653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章节案例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01 · 文化遗产数字化保护与利用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第1章 文化遗产数字化保护与利用导论</dc:title>
  <dc:subject>《文化遗产数字化保护与利用》逐章教学课件：第1章</dc:subject>
  <dc:creator>祝刚</dc:creator>
  <cp:lastModifiedBy>祝刚</cp:lastModifiedBy>
  <cp:revision>1</cp:revision>
  <dcterms:created xsi:type="dcterms:W3CDTF">2026-08-03T16:45:26Z</dcterms:created>
  <dcterms:modified xsi:type="dcterms:W3CDTF">2026-08-03T16:45:26Z</dcterms:modified>
</cp:coreProperties>
</file>