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文旅元宇宙与沉浸式体验设计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治理、伦理与未来趋势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290340"/>
            <a:ext cx="3576063" cy="23806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2024 年，某国际科技公司推出一款"全球文化遗产 VR"产品——将世界各地的文化遗产数字化并在其平台上展示，用户付费体验。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797945"/>
            <a:ext cx="3238500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861346"/>
            <a:ext cx="3096208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贵州的西江千户苗寨被收录其中，3D 模型精美、交互流畅。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55550" y="4180433"/>
            <a:ext cx="3505944" cy="589359"/>
          </a:xfrm>
          <a:prstGeom prst="roundRect">
            <a:avLst>
              <a:gd name="adj" fmla="val 25859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7051" y="4243834"/>
            <a:ext cx="3369001" cy="462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但苗族社区发现：产品中苗寨的展示方式、解说内容、文化解读完全由该公司的产品经理决定，苗族社区既没有参与内容审核，也没有获得任何收…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年，某国际科技公司推出一款"全球文化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贵州的西江千户苗寨被收录其中，3D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但苗族社区发现：产品中苗寨的展示方式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50219"/>
            <a:ext cx="3505944" cy="255954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知识目标：理解文旅元宇宙面临的核心治理和伦理议题（文化主权、数字殖民、隐私保护），了解相关法律法规和…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能力目标：能够对文旅元宇宙项目进行伦理评估，识别潜在的治理风险。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素养目标：建立"技术向善"的价值理念——元宇宙的力量越大，使用它的责任越重。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知识目标：理解文旅元宇宙面临的核心治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能力目标：能够对文旅元宇宙项目进行伦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素养目标：建立"技术向善"的价值理念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8" name="Text 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  <p:pic>
        <p:nvPicPr>
          <p:cNvPr id="9" name="Image 0" descr="C:\Users\gonge\Documents\Playground\work\数智文旅教材编写\其他专著逐章PPT_20260804\专著5——文旅元宇宙与沉浸式体验设计\assets\docx_media\image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997" y="1765134"/>
            <a:ext cx="4501301" cy="252971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治理议题｜核心概念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文化主权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数据安全与隐私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内容审核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文化主权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数据安全与隐私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内容审核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治理议题｜关键要素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谁有权"数字化"一个文化？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文化遗产数字化的核心治理问题是"文化主权"——文化所属的社区是否有权决定其文化如何被数字化、被谁数字化、以什么方式呈现？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《联合国土著人民权利宣言》第 31 条确认了土著人民对其文化遗产的知识产权。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谁有权"数字化"一个文化？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文化遗产数字化的核心治理问题是"文化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《联合国土著人民权利宣言》第 31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治理议题｜机制拆解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"数字黔行"的实践。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平台建立了文化内容审核委员会——由本地文化专家、非遗传承人和社区代表组成。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所有涉及民族文化的内容必须经委员会审核通过才能上线。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"数字黔行"的实践。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41682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543770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平台建立了文化内容审核委员会——由本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所有涉及民族文化的内容必须经委员会审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治理议题｜方法路径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这不是"效率最优"的方案（审核拖慢了上线速度），但这是"主权优先"的方案。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元宇宙体验收集的数据远超传统应用——不仅包括注册信息，还包括行为数据（在虚拟空间中的移动轨迹、注视点、交互对象）、生物数据（通过…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这些数据比传统互联网数据更"私密"——从你的注视点可以推断你的兴趣和情绪，从你的身体动作可以推断你的健康状况。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这不是"效率最优"的方案（审核拖慢了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元宇宙体验收集的数据远超传统应用——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这些数据比传统互联网数据更"私密"—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治理议题｜工具与数据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《个人信息保护法》将生物识别信息列为"敏感个人信息"。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元宇宙平台需要：明确告知数据采集的种类和目的、获取用户的单独同意、设定数据保存期限和删除机制、对数据进行脱敏和加密保护。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虚拟空间的内容监管。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《个人信息保护法》将生物识别信息列为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元宇宙平台需要：明确告知数据采集的种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虚拟空间的内容监管。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治理议题｜场景应用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元宇宙是"空间"而非"网页"——内容审核不能只审核"文字和图片"，还要审核"空间体验"（是否有不适场景？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）、"社交行为"（是否有骚扰？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）、"虚拟物品"（是否有违规交易？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元宇宙是"空间"而非"网页"——内容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）、"社交行为"（是否有骚扰？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）、"虚拟物品"（是否有违规交易？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伦理议题｜核心概念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虚拟与真实的边界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文化商品化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600615" y="2302669"/>
            <a:ext cx="1346963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虚拟与真实的边界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318270" y="2302669"/>
            <a:ext cx="673557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数字鸿沟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853217" y="3534519"/>
            <a:ext cx="841909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文化商品化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伦理议题｜关键要素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"去过"的重新定义。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如果一个学生在元宇宙中"参观"了遵义会议纪念馆、听了 AI 讲解、与虚拟的历史人物对话——他算"去过"遵义吗？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如果算，实地参观的意义何在？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"去过"的重新定义。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如果一个学生在元宇宙中"参观"了遵义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如果算，实地参观的意义何在？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伦理议题｜机制拆解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如果不算，这种体验的价值如何评估？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沉浸式体验越逼真，用户越可能沉迷其中——在元宇宙中花费大量时间和金钱，忽视现实生活。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文旅元宇宙是否有"成瘾设计"的伦理责任？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如果不算，这种体验的价值如何评估？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沉浸式体验越逼真，用户越可能沉迷其中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文旅元宇宙是否有"成瘾设计"的伦理责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伦理议题｜方法路径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体验时长限制是必要的吗？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高质量的元宇宙体验需要高端设备（VR 头盔）、高速网络、数字素养——这些在城乡之间、贫富之间、代际之间的分布极不均衡。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元宇宙会不会成为"富人、年轻人、城市人的特权"？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体验时长限制是必要的吗？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高质量的元宇宙体验需要高端设备（VR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元宇宙会不会成为"富人、年轻人、城市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伦理议题｜工具与数据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贵州在推进文旅元宇宙时特别强调 Web 3D（低门槛）和适老化设计——这是对抗数字鸿沟的务实举措。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当文化成为"商品"。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元宇宙中的非遗体验（"亲手锻造一件苗族银饰"）让文化"触手可及"——这是传播还是消费？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贵州在推进文旅元宇宙时特别强调 We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当文化成为"商品"。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元宇宙中的非遗体验（"亲手锻造一件苗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伦理议题｜场景应用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如果一个苗族银饰的文化内涵（祭祀、祈福、族群认同）在元宇宙体验中被简化为"有趣的 DIY 手工"，这是否构成了文化的"去语境化"…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本节核心问题是：如何把“伦理议题”转化为可执行的文旅创业行动。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如果一个苗族银饰的文化内涵（祭祀、祈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本节核心问题是：如何把“伦理议题”转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未来趋势｜核心概念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技术趋势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产业趋势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社会趋势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技术趋势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产业趋势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社会趋势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未来趋势｜关键要素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驱动的元宇宙内容生成。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AIGC 将大幅降低元宇宙内容的制作成本——从"花 100 万做 10 分钟内容"到"花 10 万做 60 分钟内容"。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生成的 3D 场景、AI 驱动的 NPC、AI 辅助的叙事设计——元宇宙内容生产将民主化。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驱动的元宇宙内容生成。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AIGC 将大幅降低元宇宙内容的制作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生成的 3D 场景、AI 驱动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未来趋势｜机制拆解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脑机接口与终极沉浸。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非侵入式脑机接口（头戴电极帽）已能实现简单的意念控制。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10-15 年后，BCI 可能实现"全感官沉浸"——直接向大脑输入视觉、听觉、触觉信号。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脑机接口与终极沉浸。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非侵入式脑机接口（头戴电极帽）已能实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-15 年后，BCI 可能实现"全感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未来趋势｜方法路径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"全感官虚拟旅游"从科幻走向现实。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低轨卫星（Starlink 等）+ 6G 地面基站 + 无人机中继，实现全球无死角覆盖。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最偏远的景区也能享受低延迟、高带宽的元宇宙体验。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"全感官虚拟旅游"从科幻走向现实。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低轨卫星（Starlink 等）+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最偏远的景区也能享受低延迟、高带宽的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未来趋势｜工具与数据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从"景区元宇宙"到"目的地元宇宙"。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元宇宙将从单个景区的虚拟化扩展到整个目的地的虚拟化——"元宇宙贵州"不仅是黄果树的 3D 模型，而是整个贵州文旅生态的数字化镜像…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 眼镜普及后，"虚实融合"将成为旅游的常态——不是"要不要 AR 导览"，而是"没有 AR 导览就像没有手机地图一样不习惯"。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从"景区元宇宙"到"目的地元宇宙"。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元宇宙将从单个景区的虚拟化扩展到整个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 眼镜普及后，"虚实融合"将成为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分析"数字殖民主义"在文旅元宇宙中的表现，提出防范措施。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设计一个文旅元宇宙的伦理审查清单。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展望 2035 年的文旅元宇宙——技术、体验、商业模式会发生什么变化？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分析"数字殖民主义"在文旅元宇宙中的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设计一个文旅元宇宙的伦理审查清单。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展望 2035 年的文旅元宇宙——技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讨论："元宇宙原住民"成为旅游主力后，文旅元宇宙需要做出什么改变？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以贵州为例，分析后发地区在元宇宙时代如何实现"技术追赶"与"文化保护"的平衡。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讨论："元宇宙原住民"成为旅游主力后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以贵州为例，分析后发地区在元宇宙时代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673376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12-1：文旅元宇宙治理框架｜核心概念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12-1：文旅元宇宙治理框架”转化为可执行的文旅创业行动。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1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12-1：文旅元宇宙治理框架｜关键要素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12-1：文旅元宇宙治理框架｜机制拆解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12-1：文旅元宇宙治理框架｜方法路径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12-1：文旅元宇宙治理框架”转化为可执行的文旅创业行动。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1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12-1：文旅元宇宙治理框架｜工具与数据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12-2：2035 年文旅元宇宙展望｜核心概念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12-2：2035 年文旅元宇宙展望”转化为可执行的文旅创业行动。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1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12-2：2035 年文旅元宇宙展望｜关键要素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12-2：2035 年文旅元宇宙展望｜机制拆解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12-2：2035 年文旅元宇宙展望｜方法路径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12-2：2035 年文旅元宇宙展望”转化为可执行的文旅创业行动。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1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12-2：2035 年文旅元宇宙展望｜工具与数据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35461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35461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44346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治理议题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35461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35461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44346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伦理议题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78115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78115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87000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未来趋势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78115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78115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87000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07693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0769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296543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12-1：文旅元宇宙治理框架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07693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0769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296543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12-2：2035 年文旅元宇宙展望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围绕“治理、伦理与未来趋势”选择一个真实案例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围绕“治理、伦理与未来趋势”选择一个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35461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35461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44346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治理议题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35461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35461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44346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伦理议题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78115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78115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87000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未来趋势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78115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78115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87000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07693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0769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296543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12-1：文旅元宇宙治理框架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07693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0769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296543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12-2：2035 年文旅元宇宙展望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第12章 治理、伦理与未来趋势</dc:title>
  <dc:subject>《文旅元宇宙与沉浸式体验设计》逐章教学课件：第12章</dc:subject>
  <dc:creator>祝刚</dc:creator>
  <cp:lastModifiedBy>祝刚</cp:lastModifiedBy>
  <cp:revision>1</cp:revision>
  <dcterms:created xsi:type="dcterms:W3CDTF">2026-08-03T17:02:05Z</dcterms:created>
  <dcterms:modified xsi:type="dcterms:W3CDTF">2026-08-03T17:02:05Z</dcterms:modified>
</cp:coreProperties>
</file>