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文旅元宇宙产品策划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367433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年，某景区斥资 300 万建设了一个"元宇宙展厅"——游客戴上 VR 头盔可以在虚拟展厅中"漫步"，看到景区的四季风光…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875038"/>
            <a:ext cx="2222450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938439"/>
            <a:ext cx="205983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开业三个月，日均体验人数不到 30 人。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5752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2092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景区管理方困惑："我们用了最好的 VR 设备、请了最好的 3D 建模团队，为什么没人来？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年，某景区斥资 300 万建设了一个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开业三个月，日均体验人数不到 30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景区管理方困惑："我们用了最好的 V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知识目标：掌握文旅元宇宙产品的策划方法论（定位、用户、功能、商业模式），理解产品从概念到落地的完整流程。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能力目标：能够撰写文旅元宇宙产品策划方案，进行市场分析和竞品分析，评估技术可行性和投入产出。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素养目标：理解"好的产品解决真实问题"——元宇宙产品策划不是"技术展示"，而是"需求满足"。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知识目标：掌握文旅元宇宙产品的策划方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能力目标：能够撰写文旅元宇宙产品策划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素养目标：理解"好的产品解决真实问题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10-1：产品策划框架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10-2：MVP 原则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定位三问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目标用户——亲子家庭？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定位三问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竞品分析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目标用户——亲子家庭？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核心需求——行前决策辅助？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与现有方案有什么不同？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与"直接去景区"相比——元宇宙体验增加了什么价值？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核心需求——行前决策辅助？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与现有方案有什么不同？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与"直接去景区"相比——元宇宙体验增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（"能回到 600 年前"是增值，"能看 3D 全景图"不是——手机也能看）。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与"看纪录片"相比——元宇宙体验的差异在哪？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（"我能自由探索"是差异，"画质更好"不一定是——纪录片也是 4K）。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（"能回到 600 年前"是增值，"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与"看纪录片"相比——元宇宙体验的差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（"我能自由探索"是差异，"画质更好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为什么用户会选择你？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独特卖点——一句话说清"为什么这个体验值得花时间/花钱"。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"在 VR 中亲手锻造一件苗族银饰"——独特。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为什么用户会选择你？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独特卖点——一句话说清"为什么这个体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"在 VR 中亲手锻造一件苗族银饰"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"看黄果树瀑布的 3D 全景"——不独特，手机就能看。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其他景区的类似元宇宙产品、市场上的同类 VR/AR 文旅体验。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分析维度：目标用户、核心功能、技术方案、定价、用户评价。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"看黄果树瀑布的 3D 全景"——不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其他景区的类似元宇宙产品、市场上的同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分析维度：目标用户、核心功能、技术方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年龄、性别、来源地、收入、教育水平。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需求分析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年龄、性别、来源地、收入、教育水平。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旅游频率、VR 使用经验、信息获取渠道、消费习惯。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旅游动机（放松/探索/社交/炫耀）、对新技术的态度（尝鲜者/跟风者/抵触者）、文化兴趣程度。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文旅元宇宙典型用户画像示例。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旅游频率、VR 使用经验、信息获取渠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旅游动机（放松/探索/社交/炫耀）、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文旅元宇宙典型用户画像示例。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"数字探索者"——25-35 岁，一线城市，有 VR 经验，旅游前喜欢深度研究目的地，愿意为独特体验付费。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"家庭体验者"——35-45 岁，带孩子出游，希望孩子在游玩中学到知识，关注体验的教育价值和安全性。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"文化怀旧者"——55-70 岁，退休教师/公务员，对历史文化有深度兴趣，VR 经验少但愿意尝试，需要适老化设计。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"数字探索者"——25-35 岁，一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"家庭体验者"——35-45 岁，带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"文化怀旧者"——55-70 岁，退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用户需要产品"能做什么"——能在 VR 中自由走动、能与 NPC 对话、能保存体验进度。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用户需要产品"带来什么感觉"——震撼（"太壮观了"）、感动（"我理解那段历史了"）、成就感（"我完成了一件银饰"）、社交认同（"…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用户在什么场景下使用——出行前在家（预游览）、在景区现场（增强导览）、在酒店休息时（回顾体验）、与朋友一起（社交体验）。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用户需要产品"能做什么"——能在 V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用户需要产品"带来什么感觉"——震撼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用户在什么场景下使用——出行前在家（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本节核心问题是：如何把“用户与需求”转化为可执行的文旅创业行动。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本节核心问题是：如何把“用户与需求”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 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体验闭环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第一版只做最核心的功能——用最小的投入验证"用户是否需要这个产品"。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 原则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体验闭环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第一版只做最核心的功能——用最小的投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 不是"半成品"，而是"功能少但体验完整的成品"。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 MVP 示例：一个 5 分钟的 VR 体验、支持 3 个关键场景、1 条主线叙事、Web 端发布（不需要 VR 设备…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必须有（没有就不叫这个产品）→ 应该有（提升体验但非核心）→ 可以有（锦上添花）→ 不需要（与核心价值无关）。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MVP 不是"半成品"，而是"功能少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文旅元宇宙 MVP 示例：一个 5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必须有（没有就不叫这个产品）→ 应该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MoSCoW 方法排序。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"了解→体验→分享→行动"闭环。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了解——用户从哪里知道这个产品？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MoSCoW 方法排序。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"了解→体验→分享→行动"闭环。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了解——用户从哪里知道这个产品？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（社交媒体、OTA 平台、景区现场）。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体验——产品本身的使用体验。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分享——体验后用户如何分享？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（社交媒体、OTA 平台、景区现场）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体验——产品本身的使用体验。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分享——体验后用户如何分享？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（一键生成体验视频、数字纪念品、社交平台分享）。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行动——体验驱动了什么后续行为？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（预订真实行程、购买数字藏品、推荐给朋友）。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（一键生成体验视频、数字纪念品、社交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行动——体验驱动了什么后续行为？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（预订真实行程、购买数字藏品、推荐给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成本结构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单次体验付费（30-80 元/次）、套票捆绑（景区门票 + VR 体验联票）、年卡/会员（无限次体验）。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收入模式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成本结构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单次体验付费（30-80 元/次）、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限量发行体验相关的数字藏品，购买者获得收藏价值 + 实际权益（门票折扣）。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为景区、博物馆、文旅企业提供元宇宙建设服务、内容授权（将 3D 模型和 IP 授权给其他平台）。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用户行为数据（脱敏后）为文旅企业提供市场洞察（需合规）。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限量发行体验相关的数字藏品，购买者获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为景区、博物馆、文旅企业提供元宇宙建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用户行为数据（脱敏后）为文旅企业提供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 建模和内容制作（50-300 万）、软件和引擎授权（Unity 免费/Unreal 分成）、硬件采购（VR 设备 30 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服务器和带宽（月均数千到数万）、内容更新和迭代、设备维护和更换、人员（运营、技术维护）。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假设投入 200 万（内容制作 + 硬件 + 部署），年运营成本 30 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建模和内容制作（50-300 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服务器和带宽（月均数千到数万）、内容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假设投入 200 万（内容制作 +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需要年接待多少体验者、单价多少才能 3 年回本？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——这是一个必须算清楚的账。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本节核心问题是：如何把“商业模式”转化为可执行的文旅创业行动。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需要年接待多少体验者、单价多少才能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——这是一个必须算清楚的账。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本节核心问题是：如何把“商业模式”转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选择一个贵州景区，为其策划一个文旅元宇宙产品，撰写完整的产品策划方案。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进行竞品分析——找出至少 3 个同类产品，分析其优劣。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计算一个文旅元宇宙产品的 3 年投入产出，判断其商业可行性。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选择一个贵州景区，为其策划一个文旅元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进行竞品分析——找出至少 3 个同类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计算一个文旅元宇宙产品的 3 年投入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设计用户旅程的"体验闭环"，标注各环节的关键指标。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讨论："元宇宙展厅"的失败是否可以避免？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如果重来，应该怎么策划？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设计用户旅程的"体验闭环"，标注各环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讨论："元宇宙展厅"的失败是否可以避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如果重来，应该怎么策划？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10-1：产品策划框架｜核心概念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10-1：产品策划框架”转化为可执行的文旅创业行动。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10-1：产品策划框架｜关键要素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10-1：产品策划框架｜机制拆解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10-1：产品策划框架｜方法路径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10-1：产品策划框架”转化为可执行的文旅创业行动。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10-2：MVP 原则｜核心概念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10-2：MVP 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10-2：MVP 原则｜关键要素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10-2：MVP 原则｜机制拆解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10-2：MVP 原则｜方法路径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10-2：MVP 原则”转化为可执行的文旅创业行动。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10-1：产品策划框架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10-2：MVP 原则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围绕“文旅元宇宙产品策划”选择一个真实案例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围绕“文旅元宇宙产品策划”选择一个真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产品定位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用户与需求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功能与体验设计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10-1：产品策划框架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文旅元宇宙与沉浸式体验设计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文旅元宇宙产品策划</dc:title>
  <dc:subject>《文旅元宇宙与沉浸式体验设计》逐章教学课件：第10章</dc:subject>
  <dc:creator>祝刚</dc:creator>
  <cp:lastModifiedBy>祝刚</cp:lastModifiedBy>
  <cp:revision>1</cp:revision>
  <dcterms:created xsi:type="dcterms:W3CDTF">2026-08-03T16:58:34Z</dcterms:created>
  <dcterms:modified xsi:type="dcterms:W3CDTF">2026-08-03T16:58:34Z</dcterms:modified>
</cp:coreProperties>
</file>