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用户体验与交互设计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62596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一位 70 岁的游客在遵义会议纪念馆第一次戴上 VR 头盔。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279874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343275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工作人员帮他调整了头带的松紧，告诉他"您不用按任何按钮，就坐在椅子上看就行"。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816548"/>
            <a:ext cx="2876550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79949"/>
            <a:ext cx="2727019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分钟的体验中，老人只需要做一件事——转头看。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一位 70 岁的游客在遵义会议纪念馆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工作人员帮他调整了头带的松紧，告诉他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分钟的体验中，老人只需要做一件事——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知识目标：掌握多感官设计、情感设计和无障碍设计的核心原则，理解文旅沉浸式体验中 UX 设计的特殊性。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能力目标：能够设计沉浸式体验的用户旅程图，识别体验中的"痛点"和"爽点"，提出交互优化方案。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素养目标：理解"技术服务于人"——最好的交互是"感觉不到交互的存在"。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知识目标：掌握多感官设计、情感设计和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能力目标：能够设计沉浸式体验的用户旅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素养目标：理解"技术服务于人"——最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多感官设计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情感设计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无障碍设计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用户旅程图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9-1：Don Norman 情感三层次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9-2：无障碍设计策略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多感官设计｜核心概念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感官通道与沉浸感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多感官协同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最主要的感官通道——分辨率、帧率、视场角、色彩、光影。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感官通道与沉浸感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多感官协同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最主要的感官通道——分辨率、帧率、视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多感官设计｜关键要素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文旅场景对视觉要求高——风景的壮丽需要高分辨率和大视场角来呈现。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空间音频（Spatial Audio）——声音的方向和距离随头部转动而变化。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在虚拟屯堡中，左边的铁匠铺传来打铁声、右边传来马嘶声——空间音频让虚拟世界"有方向"。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文旅场景对视觉要求高——风景的壮丽需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99363" y="2302669"/>
            <a:ext cx="191137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空间音频（Spatial Audio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在虚拟屯堡中，左边的铁匠铺传来打铁声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多感官设计｜机制拆解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环境音（Ambient Sound）——风声、水流声、鸟鸣，填充"听觉背景"，消除"死寂感"。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手柄的振动反馈是基础触觉。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进阶：触觉手套（感受物体的质地）、力反馈背心（感受冲击）、温度模拟（热源附近的温暖感）。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环境音（Ambient Sound）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手柄的振动反馈是基础触觉。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进阶：触觉手套（感受物体的质地）、力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多感官设计｜方法路径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文旅体验中触觉尚处于早期——大多数体验仍以视觉和听觉为主。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极少在文旅沉浸式体验中应用。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技术不成熟（气味残留、切换慢）、个体差异大（同一气味不同人感受不同）。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文旅体验中触觉尚处于早期——大多数体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极少在文旅沉浸式体验中应用。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技术不成熟（气味残留、切换慢）、个体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多感官设计｜工具与数据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少数高端体验尝试了"负氧离子模拟"（黄果树的水雾清新感）。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视觉看到瀑布倾泻 + 听觉听到轰鸣 + 触觉感受到水雾——三种感官传递一致的信息，强化"我在瀑布前"的临场感。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感官冲突是沉浸感的最大杀手——看到火焰但感受不到热度（视觉-触觉冲突）、听到左边有声音但转头看不到任何东西（听觉-视觉冲突）。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少数高端体验尝试了"负氧离子模拟"（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视觉看到瀑布倾泻 + 听觉听到轰鸣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感官冲突是沉浸感的最大杀手——看到火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 Norman 的情感三层次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情感曲线设计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第一印象——外观、声音、手感。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 Norman 的情感三层次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149919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情感曲线设计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第一印象——外观、声音、手感。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头盔的设计是否酷炫？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打开体验的第一眼是否震撼？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本能层决定"我愿不愿意开始这个体验"。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头盔的设计是否酷炫？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打开体验的第一眼是否震撼？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本能层决定"我愿不愿意开始这个体验"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使用过程中的感受——操作是否流畅？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行为层决定"我能不能顺利地完成这个体验"。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体验后的思考——"这个体验让我学到了什么？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使用过程中的感受——操作是否流畅？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行为层决定"我能不能顺利地完成这个体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体验后的思考——"这个体验让我学到了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""它让我感受到了什么？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""我会向别人推荐吗？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"反思层决定"这个体验对我有没有意义"。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""它让我感受到了什么？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""我会向别人推荐吗？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"反思层决定"这个体验对我有没有意义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文旅体验的三层次设计。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本能层——震撼的开场（如 VR 中"突然站在黄果树瀑布前"）。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行为层——流畅的交互、清晰的引导、"不费脑"的体验。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文旅体验的三层次设计。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本能层——震撼的开场（如 VR 中"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行为层——流畅的交互、清晰的引导、"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无障碍设计｜核心概念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为什么无障碍设计重要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不同群体的设计策略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通用设计原则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为什么无障碍设计重要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不同群体的设计策略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通用设计原则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无障碍设计｜关键要素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文旅体验的"全年龄段"要求。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文旅体验的用户群体远宽于游戏——从 8 岁儿童到 80 岁老人。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如果体验只有年轻人能享受，它就不是好的文旅产品。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文旅体验的"全年龄段"要求。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文旅体验的用户群体远宽于游戏——从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如果体验只有年轻人能享受，它就不是好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无障碍设计｜机制拆解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贵州正在推进"全龄友好型旅游"——沉浸式体验的无障碍设计是其中一环。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操作简化——减少手柄按键、支持语音交互、提供"自动模式"（系统自动移动，老人只需观看）。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坐姿模式——长时间站立对老人不友好，支持坐姿体验。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贵州正在推进"全龄友好型旅游"——沉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操作简化——减少手柄按键、支持语音交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坐姿模式——长时间站立对老人不友好，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无障碍设计｜方法路径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大字体——UI 文字和图标放大。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降低运动强度——避免快速移动和旋转，减少眩晕风险。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身高适配——VR 场景的默认视角高度适配儿童身高（否则孩子看到的是"大人的视角"）。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大字体——UI 文字和图标放大。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降低运动强度——避免快速移动和旋转，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身高适配——VR 场景的默认视角高度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无障碍设计｜工具与数据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操作简化——儿童手小，手柄操作需要更简单的设计。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内容适宜——避免恐怖、暴力、过度刺激的内容。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家长控制——体验时长限制、内容分级。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操作简化——儿童手小，手柄操作需要更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内容适宜——避免恐怖、暴力、过度刺激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家长控制——体验时长限制、内容分级。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什么是用户旅程图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VR 体验的用户旅程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识别"痛点"与"爽点"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什么是用户旅程图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VR 体验的用户旅程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识别"痛点"与"爽点"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用户旅程图｜关键要素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用户旅程图（User Journey Map）将体验者在整个体验过程中的行为、想法和情感可视化——从"听说这个体验"到"体验结束…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不是只关注"体验中的几分钟"，而是关注"端到端的完整旅程"。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 1：了解与决策。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用户旅程图（User Journey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不是只关注"体验中的几分钟"，而是关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 1：了解与决策。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用户旅程图｜机制拆解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在哪里看到这个体验？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（社交媒体/现场海报/朋友推荐）→ 决定是否体验？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 2：等待与准备。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在哪里看到这个体验？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（社交媒体/现场海报/朋友推荐）→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 2：等待与准备。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用户旅程图｜方法路径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排队等待（等待环境是否舒适？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工作人员引导（介绍是否清晰？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设备佩戴（头盔是否舒适？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排队等待（等待环境是否舒适？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工作人员引导（介绍是否清晰？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设备佩戴（头盔是否舒适？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用户旅程图｜工具与数据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 3：核心体验。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开场（第一眼是否震撼？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过程中（操作是否流畅？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 3：核心体验。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开场（第一眼是否震撼？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过程中（操作是否流畅？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选择一个文旅 VR 体验，绘制完整的用户旅程图，标注至少 3 个痛点和 3 个爽点。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设计一套针对老年游客的 VR 体验适老化方案。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Apple Vision Pro 的眼动追踪和手势交互对文旅体验 UX 的影响。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选择一个文旅 VR 体验，绘制完整的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设计一套针对老年游客的 VR 体验适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Apple Vision Pr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设计一个文旅 VR 体验的"情感曲线"，标注关键情节点和对应的情感强度。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讨论："最好的交互是感觉不到交互"——在技术上是否可能？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设计一个文旅 VR 体验的"情感曲线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讨论："最好的交互是感觉不到交互"—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9-1：Don Norman 情感三层次｜核心概念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9-1：Don Norman 情感三层次”转化为可执行的文旅创业行动。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9-1：Don Norman 情感三层次｜关键要素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9-1：Don Norman 情感三层次｜机制拆解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9-1：Don Norman 情感三层次｜方法路径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9-1：Don Norman 情感三层次”转化为可执行的文旅创业行动。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9-2：无障碍设计策略｜核心概念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9-2：无障碍设计策略”转化为可执行的文旅创业行动。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9-2：无障碍设计策略｜关键要素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9-2：无障碍设计策略｜机制拆解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9-2：无障碍设计策略｜方法路径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9-2：无障碍设计策略”转化为可执行的文旅创业行动。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9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多感官设计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情感设计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无障碍设计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用户旅程图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9-1：Don Norman 情感三层次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9-2：无障碍设计策略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围绕“用户体验与交互设计”选择一个真实案例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围绕“用户体验与交互设计”选择一个真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多感官设计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情感设计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无障碍设计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用户旅程图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9-1：Don Norman 情感三层次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用户体验与交互设计</dc:title>
  <dc:subject>《文旅元宇宙与沉浸式体验设计》逐章教学课件：第9章</dc:subject>
  <dc:creator>祝刚</dc:creator>
  <cp:lastModifiedBy>祝刚</cp:lastModifiedBy>
  <cp:revision>1</cp:revision>
  <dcterms:created xsi:type="dcterms:W3CDTF">2026-08-03T16:57:04Z</dcterms:created>
  <dcterms:modified xsi:type="dcterms:W3CDTF">2026-08-03T16:57:04Z</dcterms:modified>
</cp:coreProperties>
</file>