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沉浸式叙事设计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teamLab 的"无界美术馆"之所以让 5 岁孩子沉浸 40 分钟，不只是因为投影技术——更重要的是叙事设计。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展厅没有文字说明、没有语音导览，但有一条隐形的叙事线：从"花之森林"到"水晶宇宙"到"运动森林"，空间序列本身就是"从微观生命到…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90417"/>
            <a:ext cx="2820144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53818"/>
            <a:ext cx="2669485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每个展厅是一个"章节"，展厅之间的通道是"翻页"。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teamLab 的"无界美术馆"之所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展厅没有文字说明、没有语音导览，但有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每个展厅是一个"章节"，展厅之间的通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知识目标：掌握空间叙事、交互叙事和分支叙事的核心方法，理解叙事弧线在沉浸式体验中的应用。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能力目标：能够设计文旅沉浸式体验的叙事框架，包括故事线、角色设定、触发机制和分支逻辑。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素养目标：理解"好的技术 + 差的叙事 = 差的体验"——叙事是沉浸式体验的灵魂。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知识目标：掌握空间叙事、交互叙事和分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能力目标：能够设计文旅沉浸式体验的叙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素养目标：理解"好的技术 + 差的叙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什么是空间叙事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空间叙事的设计方法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叙事从"时间线"变为"空间线"。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什么是空间叙事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空间叙事的设计方法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叙事从"时间线"变为"空间线"。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传统叙事（小说、电影）是时间性的——读者/观众沿着时间轴从头到尾经历故事。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空间叙事是空间性的——故事片段分布在不同的物理或虚拟空间中，体验者通过移动来"阅读"故事。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走进一个空间 = 翻到故事的一个章节。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传统叙事（小说、电影）是时间性的——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空间叙事是空间性的——故事片段分布在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走进一个空间 = 翻到故事的一个章节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文旅元宇宙中的空间叙事。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四个空间 = 故事的起承转合。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设计体验者在空间中的自然流动路径，确保叙事片段的体验顺序符合故事逻辑。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文旅元宇宙中的空间叙事。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四个空间 = 故事的起承转合。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设计体验者在空间中的自然流动路径，确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避免"迷路"导致叙事碎片化。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方法：通过空间视觉引导（光、声音、标识）暗示行进方向；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设置"关键通道"串联叙事节点。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避免"迷路"导致叙事碎片化。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方法：通过空间视觉引导（光、声音、标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设置"关键通道"串联叙事节点。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每个叙事空间有不同的情感基调——紧张（阴暗、狭窄）、温暖（明亮、开阔）、神秘（朦胧、回音）。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光影、色彩、音效、空间尺度共同营造氛围，传递情绪。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"发现"而非"被告知"。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每个叙事空间有不同的情感基调——紧张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光影、色彩、音效、空间尺度共同营造氛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"发现"而非"被告知"。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交互叙事的设计原则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角色交互设计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交互叙事的核心是体验者的选择影响故事发展。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交互叙事的设计原则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角色交互设计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交互叙事的核心是体验者的选择影响故事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如果选择没有后果（"你选 A 还是 B？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都一样"），交互就失去了意义。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设计不同选择导向不同的叙事分支——选 A 路线遇到商人、选 B 路线遇到士兵，后续情节不同。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如果选择没有后果（"你选 A 还是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都一样"），交互就失去了意义。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设计不同选择导向不同的叙事分支——选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完全自由的分支叙事会导致"组合爆炸"——10 个二元选择 = 1024 种结局，内容制作量不可行。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"有限分支"策略：关键节点分叉（2-3 个重要选择点决定大方向）、支线汇合（不同路径在关键情节点汇合）、隐藏主线（大部分选择是"…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"蝴蝶效应"的克制。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完全自由的分支叙事会导致"组合爆炸"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"有限分支"策略：关键节点分叉（2-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"蝴蝶效应"的克制。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游戏中常见"蝴蝶效应"叙事——一个微小选择导致巨大后果（重玩价值高）。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文旅体验中应适度克制——游客通常只体验一次，过于复杂的后果系统会让游客困惑。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作为叙事载体。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游戏中常见"蝴蝶效应"叙事——一个微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文旅体验中应适度克制——游客通常只体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作为叙事载体。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非玩家角色（NPC）是沉浸式叙事中信息传递的主要渠道——不是"弹出一个文字框告诉你历史"，而是"一个虚拟的屯堡老兵对你讲述他的经…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让信息传递"人格化"——更容易共情和记忆。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 NPC。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非玩家角色（NPC）是沉浸式叙事中信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让信息传递"人格化"——更容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驱动的 NPC。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分支结构类型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文旅场景中的分支设计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多条路径在某些节点分叉、在另一些节点汇合。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分支结构类型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文旅场景中的分支设计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多条路径在某些节点分叉、在另一些节点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例如：游客在屯堡中可以选择"跟商人学做生意"或"跟士兵学武艺"，两条路径在"傍晚的庆功宴"汇合——不同路径获得不同信息和技能，但…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多个角色的故事线平行推进，游客可以切换视角。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例如：同一场屯堡攻防战中，体验士兵视角（在前线战斗）、平民视角（在后方避难）、指挥官视角（在塔楼指挥）。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例如：游客在屯堡中可以选择"跟商人学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多个角色的故事线平行推进，游客可以切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例如：同一场屯堡攻防战中，体验士兵视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多次体验可以看到故事的不同侧面。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体验者的关键选择决定不同的结局。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例如：在屯堡危机中，选择"坚守"→ 屯堡幸存但损失惨重（悲壮结局）、选择"谈判"→ 屯堡妥协但保留实力（务实结局）。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多次体验可以看到故事的不同侧面。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体验者的关键选择决定不同的结局。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例如：在屯堡危机中，选择"坚守"→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多重结局增加重玩价值。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文旅体验有明确的教育目标（让游客了解屯堡历史），分支设计不能偏离这个目标——无论游客选哪条路，最终都应该获得对屯堡历史的基本理解。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与纯娱乐体验不同，文旅体验的叙事"自由度"受到教育目标的约束。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多重结局增加重玩价值。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文旅体验有明确的教育目标（让游客了解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与纯娱乐体验不同，文旅体验的叙事"自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"文化真实性"约束。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分支叙事不能出现"不符合历史"的情节——"如果屯堡士兵使用 AK-47，结局会不同"——这很有趣，但在文旅体验中不可接受。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分支叙事必须在历史和文化真实性的框架内展开。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"文化真实性"约束。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分支叙事不能出现"不符合历史"的情节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分支叙事必须在历史和文化真实性的框架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叙事设计文档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叙事原型与测试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一句话概括故事核心 + 三幕式结构（开端-发展-结局）+ 关键情节点。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叙事设计文档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叙事原型与测试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一句话概括故事核心 + 三幕式结构（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 NPC 的名称、身份、性格、外貌、在故事中的作用、核心台词。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每个空间对应哪个叙事片段、空间氛围（光影/色彩/音效）、体验者在该空间的行为和可获得的信息。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可视化的分支结构——从哪里分叉、几条路径、在哪里汇合、不同路径的体验差异。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 NPC 的名称、身份、性格、外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每个空间对应哪个叙事片段、空间氛围（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可视化的分支结构——从哪里分叉、几条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在投入 3D 制作之前，先用文字或卡片推演叙事流程——写一段故事让同事阅读、画出分支流程图让测试者"走"一遍。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纸质原型成本极低，可以发现 80% 的叙事问题。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邀请 5-8 名目标用户试玩原型或早期版本，观察：他们理解故事了吗？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在投入 3D 制作之前，先用文字或卡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纸质原型成本极低，可以发现 80%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邀请 5-8 名目标用户试玩原型或早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情感在哪个节点最强/最弱？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体验结束后他们记住了什么？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本节核心问题是：如何把“叙事工具与流程”转化为可执行的文旅创业行动。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情感在哪个节点最强/最弱？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体验结束后他们记住了什么？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本节核心问题是：如何把“叙事工具与流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选择一个贵州历史事件，设计空间叙事方案——至少 5 个叙事空间及对应的故事片段。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设计一个包含 3 个关键选择节点的分支叙事，画出分支流程图。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teamLab 无界美术馆的叙事设计——它有没有故事？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选择一个贵州历史事件，设计空间叙事方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设计一个包含 3 个关键选择节点的分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 teamLab 无界美术馆的叙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 VR 体验设计 3 个 NPC，写出角色设定表和核心对话。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 NPC 在文旅体验中是否会让游客困惑"我是在和历史人物说话还是在和 AI 说话"？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为天龙屯堡 VR 体验设计 3 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 NPC 在文旅体验中是否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8-1：叙事设计方法对比”转化为可执行的文旅创业行动。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8-1：叙事设计方法对比”转化为可执行的文旅创业行动。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故事大纲：一句话概括 + 三幕结构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角色设定表：NPC 名称/身份/性格/核心台词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空间-叙事映射表：空间 ↔ 叙事片段 ↔ 氛围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故事大纲：一句话概括 + 三幕结构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角色设定表：NPC 名称/身份/性格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空间-叙事映射表：空间 ↔ 叙事片段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分支流程图：可视化分支结构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情感曲线图：体验全程的情感强度变化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8-2：叙事设计文档模板”转化为可执行的文旅创业行动。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分支流程图：可视化分支结构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情感曲线图：体验全程的情感强度变化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8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8-2：叙事设计文档模板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围绕“沉浸式叙事设计”选择一个真实案例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围绕“沉浸式叙事设计”选择一个真实案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交互叙事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分支叙事与多重结局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叙事工具与流程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8-1：叙事设计方法对比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沉浸式叙事设计</dc:title>
  <dc:subject>《文旅元宇宙与沉浸式体验设计》逐章教学课件：第8章</dc:subject>
  <dc:creator>祝刚</dc:creator>
  <cp:lastModifiedBy>祝刚</cp:lastModifiedBy>
  <cp:revision>1</cp:revision>
  <dcterms:created xsi:type="dcterms:W3CDTF">2026-08-03T16:55:39Z</dcterms:created>
  <dcterms:modified xsi:type="dcterms:W3CDTF">2026-08-03T16:55:39Z</dcterms:modified>
</cp:coreProperties>
</file>