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区块链与文旅数字资产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367433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年，黄果树景区发行了首批数字藏品——"黄果树大瀑布·四季"系列，包含春、夏、秋、冬四款 3D 动态数字藏品，每款限量 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87503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93843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藏品基于蚂蚁链发行，用户购买后获得唯一的数字所有权凭证，可以在蚂蚁链的"鲸探"平台展示、收藏或转赠。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411712"/>
            <a:ext cx="2394198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475113"/>
            <a:ext cx="223502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发行当天，40000 份藏品在 5 分钟内售罄。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年，黄果树景区发行了首批数字藏品——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藏品基于蚂蚁链发行，用户购买后获得唯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发行当天，40000 份藏品在 5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知识目标：理解区块链的核心概念及其在文旅行业的应用逻辑，掌握数字藏品（NFT）的发行和交易机制，了解…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能力目标：能够评估区块链在特定文旅场景中的适用性，设计数字藏品发行方案，判断区块链项目的投入产出。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素养目标：建立对区块链的理性认知——不是所有场景都需要区块链，去中心化不是"万能药"。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理解数字藏品对文化遗产传播的价值与风险。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知识目标：理解区块链的核心概念及其在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能力目标：能够评估区块链在特定文旅场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素养目标：建立对区块链的理性认知——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理解数字藏品对文化遗产传播的价值与风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数字藏品（NFT）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区块链的其他文旅应用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7-1：文旅区块链应用场景评估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7-2：数字藏品发行 Checklist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核心概念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公链与联盟链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数据不由单一机构控制，而是分布在多个节点上，所有节点共同维护同一份账本。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核心概念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公链与联盟链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数据不由单一机构控制，而是分布在多个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篡改单个节点的数据无效——必须同时篡改超过 51% 的节点才能改变账本（几乎不可能）。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数据以"区块"为单位组织，每个区块包含前一个区块的哈希值（数字指纹）——修改任何一个区块意味着需要重新计算后续所有区块的哈希值，…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运行在区块链上的自动化程序——当预设条件满足时，合约自动执行。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篡改单个节点的数据无效——必须同时篡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数据以"区块"为单位组织，每个区块包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运行在区块链上的自动化程序——当预设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例如：游客入住酒店 → 系统确认 → 智能合约自动将房费从游客钱包转到酒店钱包。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不需要人工对账、不需要中介平台。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完全开放、任何人可以参与的网络（如 Ethereum）。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例如：游客入住酒店 → 系统确认 →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不需要人工对账、不需要中介平台。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完全开放、任何人可以参与的网络（如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优势是去中心化程度最高、生态最丰富。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劣势是交易速度慢、能源消耗大、合规性弱。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由多个机构共同管理的许可式区块链（如蚂蚁链、FISCO BCOS）。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优势是去中心化程度最高、生态最丰富。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劣势是交易速度慢、能源消耗大、合规性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由多个机构共同管理的许可式区块链（如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区块链基础｜工具与数据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优势是交易速度快、能耗低、合规性强。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劣势是去中心化程度低。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国内文旅项目首选联盟链——合规性好（符合监管要求）、交易速度快（适合高频交易场景）、能耗低（符合"双碳"目标）。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优势是交易速度快、能耗低、合规性强。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劣势是去中心化程度低。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国内文旅项目首选联盟链——合规性好（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区块链基础｜场景应用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蚂蚁链是国内文旅数字藏品的主流选择。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本节核心问题是：如何把“区块链基础”转化为可执行的文旅创业行动。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蚂蚁链是国内文旅数字藏品的主流选择。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本节核心问题是：如何把“区块链基础”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数字藏品（NFT）｜核心概念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NFT 的本质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文旅数字藏品的设计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发行与运营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834545" y="2302669"/>
            <a:ext cx="87925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NFT 的本质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97316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文旅数字藏品的设计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853217" y="3534519"/>
            <a:ext cx="84190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发行与运营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数字藏品（NFT）｜关键要素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NFT（Non-Fungible Token，非同质化代币）是区块链上的一个"数字所有权凭证"——它证明"你拥有这个数字资产的这…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NFT 记录在区块链上，不可篡改、可追溯。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图片本身可以被无限复制——但区块链上的"所有权记录"是唯一的。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NFT（Non-Fungible 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NFT 记录在区块链上，不可篡改、可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图片本身可以被无限复制——但区块链上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数字藏品（NFT）｜机制拆解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文旅数字藏品的价值。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稀缺性——限量发行创造收藏价值（"我是 5000 人之一"）。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所有权——区块链上的不可篡改记录证明了"这是我的"。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文旅数字藏品的价值。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稀缺性——限量发行创造收藏价值（"我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所有权——区块链上的不可篡改记录证明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数字藏品（NFT）｜方法路径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社交展示——在社交平台展示数字藏品，满足身份认同和社交需求。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权益绑定——数字藏品可附带实际权益（如持有"黄果树四季·春"可享受一次门票 8 折）。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标志性景观——黄果树瀑布、荔波小七孔、梵净山金顶的 3D 动态数字藏品。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社交展示——在社交平台展示数字藏品，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权益绑定——数字藏品可附带实际权益（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标志性景观——黄果树瀑布、荔波小七孔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数字藏品（NFT）｜工具与数据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非遗技艺——苗族银饰、侗族大歌、水族马尾绣的数字演绎。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历史时刻——遵义会议场景的数字艺术再现。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虚拟建筑——天龙屯堡历史复原建筑的 3D 模型。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非遗技艺——苗族银饰、侗族大歌、水族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历史时刻——遵义会议场景的数字艺术再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虚拟建筑——天龙屯堡历史复原建筑的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数字藏品（NFT）｜场景应用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数量稀缺——限量 500-10000 份，明确标注"永不增发"。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等级稀缺——普通版（5000 份）、稀有版（500 份）、传奇版（50 份），不同稀缺度定价不同。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时间稀缺——限时发行（如仅国庆 7 天可购买），过期永不重发。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数量稀缺——限量 500-10000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等级稀缺——普通版（5000 份）、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时间稀缺——限时发行（如仅国庆 7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区块链的其他文旅应用｜核心概念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评论防伪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旅游供应链金融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数字身份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评论防伪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旅游供应链金融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数字身份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区块链的其他文旅应用｜关键要素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平台的虚假评论泛滥——商家刷好评、竞争对手刷差评。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区块链解决思路：评论数据上链，每条评论与真实的交易记录关联（必须有真实的消费才能评论），评论一旦写入不可删除或修改。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增加了刷评论的难度和成本，提升了评论的可信度。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平台的虚假评论泛滥——商家刷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区块链解决思路：评论数据上链，每条评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增加了刷评论的难度和成本，提升了评论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区块链的其他文旅应用｜机制拆解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旅行社与酒店、景区之间的结算周期长、对账繁琐。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智能合约解决思路：旅行社预订酒店 → 房费锁定在智能合约中 → 游客入住确认 → 智能合约自动将房费释放给酒店。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整个流程透明、自动、不可抵赖。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旅行社与酒店、景区之间的结算周期长、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智能合约解决思路：旅行社预订酒店 →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整个流程透明、自动、不可抵赖。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区块链的其他文旅应用｜方法路径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游客在多个平台拥有分散的身份信息。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区块链构建统一、安全、由用户控制的数字身份——用户决定分享哪些信息给哪些平台。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"一码游贵州"的"一码"概念与区块链数字身份高度契合。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游客在多个平台拥有分散的身份信息。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区块链构建统一、安全、由用户控制的数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"一码游贵州"的"一码"概念与区块链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区块链的其他文旅应用｜工具与数据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本节核心问题是：如何把“区块链的其他文旅应用”转化为可执行的文旅创业行动。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本节核心问题是：如何把“区块链的其他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为一个贵州景区设计一套数字藏品发行方案，包括题材、稀缺性、权益和定价。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分析数字藏品的"炒作风险"，提出防范措施。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对比公链和联盟链在文旅应用中的适用性。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为一个贵州景区设计一套数字藏品发行方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分析数字藏品的"炒作风险"，提出防范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对比公链和联盟链在文旅应用中的适用性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讨论：数字藏品是"文化传播的新渠道"还是"文化商业化的新形式"？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设计一个区块链评论防伪系统的技术方案。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讨论：数字藏品是"文化传播的新渠道"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设计一个区块链评论防伪系统的技术方案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7-1：文旅区块链应用场景评估｜核心概念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7-1：文旅区块链应用场景评估”转化为可执行的文旅创业行动。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7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7-1：文旅区块链应用场景评估｜关键要素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7-1：文旅区块链应用场景评估｜机制拆解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7-1：文旅区块链应用场景评估｜方法路径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7-1：文旅区块链应用场景评估”转化为可执行的文旅创业行动。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7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7-1：文旅区块链应用场景评估｜工具与数据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7-2：数字藏品发行 Checklist｜核心概念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题材有文化价值和视觉吸引力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版权完整（素材来源合法、二次创作授权清晰）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稀缺性设计合理（稀缺度分级、明确"永不增发"）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题材有文化价值和视觉吸引力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版权完整（素材来源合法、二次创作授权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稀缺性设计合理（稀缺度分级、明确"永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7-2：数字藏品发行 Checklist｜关键要素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权益明确（收藏权益 + 实用权益）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平台合规（选择持牌平台）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营销适度（避免炒作和诱导投机）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权益明确（收藏权益 + 实用权益）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平台合规（选择持牌平台）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营销适度（避免炒作和诱导投机）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7-2：数字藏品发行 Checklist｜机制拆解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售后运营（社群维护、持续互动）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7-2：数字藏品发行 Checklist”转化为可执行的文旅创业行动。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售后运营（社群维护、持续互动）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7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7-2：数字藏品发行 Checklist｜方法路径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7-2：数字藏品发行 Checklist｜工具与数据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数字藏品（NFT）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区块链的其他文旅应用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7-1：文旅区块链应用场景评估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7-2：数字藏品发行 Checklist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围绕“区块链与文旅数字资产”选择一个真实案例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围绕“区块链与文旅数字资产”选择一个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数字藏品（NFT）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区块链的其他文旅应用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7-1：文旅区块链应用场景评估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7-2：数字藏品发行 Checklist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区块链与文旅数字资产</dc:title>
  <dc:subject>《文旅元宇宙与沉浸式体验设计》逐章教学课件：第7章</dc:subject>
  <dc:creator>祝刚</dc:creator>
  <cp:lastModifiedBy>祝刚</cp:lastModifiedBy>
  <cp:revision>1</cp:revision>
  <dcterms:created xsi:type="dcterms:W3CDTF">2026-08-03T16:54:14Z</dcterms:created>
  <dcterms:modified xsi:type="dcterms:W3CDTF">2026-08-03T16:54:14Z</dcterms:modified>
</cp:coreProperties>
</file>