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文旅元宇宙与沉浸式体验设计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数字孪生与文旅场景重建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610023"/>
            <a:ext cx="3576063" cy="15871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2023 年，海龙屯（贵州唯一的世界文化遗产）完成了全遗址数字孪生项目。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324076"/>
            <a:ext cx="3505944" cy="589359"/>
          </a:xfrm>
          <a:prstGeom prst="roundRect">
            <a:avLst>
              <a:gd name="adj" fmla="val 25859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387477"/>
            <a:ext cx="3369001" cy="462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技术团队采用"无人机倾斜摄影 + 地面激光扫描"的组合方案：无人机从空中拍摄数万张照片，通过摄影测量软件生成遗址的整体 3D 模型；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4014936"/>
            <a:ext cx="3505944" cy="435173"/>
          </a:xfrm>
          <a:prstGeom prst="roundRect">
            <a:avLst>
              <a:gd name="adj" fmla="val 35021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4078337"/>
            <a:ext cx="3369001" cy="308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地面激光扫描仪对关隘、城墙、衙署遗址进行毫米级精度的扫描。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年，海龙屯（贵州唯一的世界文化遗产）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技术团队采用"无人机倾斜摄影 + 地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地面激光扫描仪对关隘、城墙、衙署遗址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640086"/>
            <a:ext cx="3505944" cy="277996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知识目标：掌握数字孪生的概念、五层架构和关键技术（倾斜摄影、激光扫描、BIM），理解数字孪生在景区管…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能力目标：能够设计文旅场景的数字化采集方案，评估不同采集技术的适用性和成本。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素养目标：理解数字孪生是"保护"与"利用"的桥梁——精确的数字化记录既服务于学术研究，也服务于公众体验。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知识目标：掌握数字孪生的概念、五层架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能力目标：能够设计文旅场景的数字化采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素养目标：理解数字孪生是"保护"与"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数字孪生技术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数字孪生的文旅应用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贵州实践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6-1：采集技术对比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6-2：数字孪生项目流程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数字孪生技术｜核心概念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数字孪生的五层架构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核心采集技术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点云到模型的处理流程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数字孪生的五层架构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704207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109913"/>
            <a:ext cx="884110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核心采集技术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点云到模型的处理流程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数字孪生技术｜关键要素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真实的物理实体——一座古建筑、一个景区、一件文物。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物理层是数字孪生的"原型"，一切数字模型的目标是尽可能精确地反映物理实体的状态。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从物理层采集的数据——激光点云、倾斜摄影照片、BIM 模型、IoT 传感器数据、历史文献。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真实的物理实体——一座古建筑、一个景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物理层是数字孪生的"原型"，一切数字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从物理层采集的数据——激光点云、倾斜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数字孪生技术｜机制拆解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数据层是数字孪生的"原材料"。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基于数据层构建的 3D 模型——几何模型（形状）、纹理模型（表面外观）、属性模型（材料、年代、状态）。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模型层是数字孪生的"骨架"。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数据层是数字孪生的"原材料"。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基于数据层构建的 3D 模型——几何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模型层是数字孪生的"骨架"。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数字孪生技术｜方法路径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模型与物理实体的实时数据连接——IoT 传感器将物理实体的实时状态（温度、湿度、位移）同步到数字模型中。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连接层让数字孪生从"静态快照"升级为"动态镜像"。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基于数字孪生的应用——学术研究（建筑考古、结构分析）、保护修复（修缮方案模拟）、管理运营（景区数字孪生管理平台）、公众体验（VR…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模型与物理实体的实时数据连接——Io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连接层让数字孪生从"静态快照"升级为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基于数字孪生的应用——学术研究（建筑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数字孪生技术｜工具与数据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应用层是数字孪生价值的最终出口。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无人机搭载多角度相机，从空中以不同角度拍摄大量照片（重叠率通常 &gt; 70%）。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摄影测量软件（如 ContextCapture、Metashape）基于多视角立体视觉原理，自动从照片中生成带纹理的 3D 模型。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应用层是数字孪生价值的最终出口。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无人机搭载多角度相机，从空中以不同角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摄影测量软件（如 ContextCa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数字孪生技术｜场景应用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优势：覆盖范围大、效率高、成本适中；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劣势：精度中等（厘米级）、对植被遮挡敏感（树下的建筑拍不到）。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地面激光扫描仪（TLS）发射激光束，测量反射时间来获取目标的精确 3D 坐标。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优势：覆盖范围大、效率高、成本适中；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劣势：精度中等（厘米级）、对植被遮挡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地面激光扫描仪（TLS）发射激光束，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数字孪生的文旅应用｜核心概念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文化遗产保护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景区智慧管理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公众体验与传播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68967" y="2302669"/>
            <a:ext cx="10102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文化遗产保护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149919" y="2302669"/>
            <a:ext cx="10102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景区智慧管理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684865" y="3534519"/>
            <a:ext cx="1178612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公众体验与传播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数字孪生的文旅应用｜关键要素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数字孪生为文化遗产创建了精确的"数字档案"——记录某一时刻文物的完整状态。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在文物因自然灾害、战争或自然风化而损坏时，数字孪生是修复的唯一依据。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2019 年巴黎圣母院火灾后，修复工作大量依赖了火灾前的激光扫描数据。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数字孪生为文化遗产创建了精确的"数字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在文物因自然灾害、战争或自然风化而损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年巴黎圣母院火灾后，修复工作大量依赖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数字孪生的文旅应用｜机制拆解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在数字孪生体上模拟不同的修缮方案——"如果替换这段木梁，对整体结构有什么影响？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"数字模拟降低了修缮风险，避免了"修完才发现不对"的损失。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定期扫描同一遗址，比较不同时期的数字孪生体，精确量化风化、沉降、裂缝扩展等变化。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在数字孪生体上模拟不同的修缮方案——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"数字模拟降低了修缮风险，避免了"修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定期扫描同一遗址，比较不同时期的数字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数字孪生的文旅应用｜方法路径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海龙屯项目计划每 3 年重扫一次，建立遗址变化的时序数据库。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3D"一张图"管理。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景区数字孪生管理平台将地形、建筑、道路、植被的 3D 模型与实时 IoT 数据（客流、设备状态、环境）叠加——管理者在数字孪生体…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海龙屯项目计划每 3 年重扫一次，建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D"一张图"管理。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景区数字孪生管理平台将地形、建筑、道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数字孪生的文旅应用｜工具与数据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"如果关闭大瀑布的东侧入口，对客流分布有什么影响？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"——在数字孪生体上模拟不同管理策略的效果，选择最优方案后再在现实中实施。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将数字孪生体导入 VR 引擎，让公众"走进"文化遗产。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"如果关闭大瀑布的东侧入口，对客流分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"——在数字孪生体上模拟不同管理策略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将数字孪生体导入 VR 引擎，让公众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数字孪生的文旅应用｜场景应用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海龙屯的 VR 体验让远程游客和在遗址现场的游客（通过 AR）都能"看到"完整的土司宫殿。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 Web 3D 技术（Three.js/CesiumJS）将数字孪生体发布到网页，用户无需安装任何软件，通过浏览器即可自由探索。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基于数字孪生体衍生数字藏品（NFT）——"海龙屯飞龙关"的限量 3D 数字藏品，兼具艺术价值和收藏价值。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海龙屯的 VR 体验让远程游客和在遗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 Web 3D 技术（Three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基于数字孪生体衍生数字藏品（NFT）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贵州实践｜核心概念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海龙屯世界文化遗产。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前文已详细介绍——"无人机 + 激光"组合方案，厘米级精度，兼顾学术研究和公众体验。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安顺市对天龙屯堡核心区 30 余栋明代建筑进行了数字化采集。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海龙屯世界文化遗产。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前文已详细介绍——"无人机 + 激光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安顺市对天龙屯堡核心区 30 余栋明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贵州实践｜关键要素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数字孪生体用于：古建筑修缮方案制定、AR 遗址复原的几何基础、屯堡建筑学术研究的数字档案。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对苗寨整体格局和 20 栋典型吊脚楼进行了倾斜摄影建模。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数字孪生体用于：苗寨空间形态研究、消防通道规划模拟、游客分流方案模拟。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数字孪生体用于：古建筑修缮方案制定、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对苗寨整体格局和 20 栋典型吊脚楼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数字孪生体用于：苗寨空间形态研究、消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贵州实践｜机制拆解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本节核心问题是：如何把“贵州实践”转化为可执行的文旅创业行动。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本节核心问题是：如何把“贵州实践”转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贵州实践｜方法路径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贵州实践｜工具与数据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对比倾斜摄影和激光扫描在文化遗产数字化中的优劣，设计一个遗址的采集方案。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分析数字孪生的五层架构，以海龙屯为例说明各层的实现方式。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设计一个基于景区数字孪生的管理应用，列举至少 5 个功能。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对比倾斜摄影和激光扫描在文化遗产数字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分析数字孪生的五层架构，以海龙屯为例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设计一个基于景区数字孪生的管理应用，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讨论：数字孪生能否替代真实的遗产保护？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数字保护与物理保护的关系是什么？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讨论：数字孪生能否替代真实的遗产保护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数字保护与物理保护的关系是什么？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673376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6-1：采集技术对比｜核心概念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6-1：采集技术对比”转化为可执行的文旅创业行动。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6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6-1：采集技术对比｜关键要素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6-1：采集技术对比｜机制拆解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6-1：采集技术对比｜方法路径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6-1：采集技术对比”转化为可执行的文旅创业行动。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6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6-1：采集技术对比｜工具与数据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6-2：数字孪生项目流程｜核心概念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采集方案：选择技术组合、规划飞行/扫描路线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数据采集：现场作业（注意天气、光照、安全）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数据处理：去噪、配准、分类、建模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采集方案：选择技术组合、规划飞行/扫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数据采集：现场作业（注意天气、光照、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数据处理：去噪、配准、分类、建模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6-2：数字孪生项目流程｜关键要素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平台集成：导入引擎、连接 IoT、开发应用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持续更新：定期重扫、数据版本管理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6-2：数字孪生项目流程”转化为可执行的文旅创业行动。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平台集成：导入引擎、连接 IoT、开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持续更新：定期重扫、数据版本管理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6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6-2：数字孪生项目流程｜机制拆解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6-2：数字孪生项目流程｜方法路径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6-2：数字孪生项目流程｜工具与数据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数字孪生技术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数字孪生的文旅应用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贵州实践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6-1：采集技术对比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6-2：数字孪生项目流程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围绕“数字孪生与文旅场景重建”选择一个真实案例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围绕“数字孪生与文旅场景重建”选择一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数字孪生技术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数字孪生的文旅应用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贵州实践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6-1：采集技术对比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6-2：数字孪生项目流程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第6章 数字孪生与文旅场景重建</dc:title>
  <dc:subject>《文旅元宇宙与沉浸式体验设计》逐章教学课件：第6章</dc:subject>
  <dc:creator>祝刚</dc:creator>
  <cp:lastModifiedBy>祝刚</cp:lastModifiedBy>
  <cp:revision>1</cp:revision>
  <dcterms:created xsi:type="dcterms:W3CDTF">2026-08-03T16:52:49Z</dcterms:created>
  <dcterms:modified xsi:type="dcterms:W3CDTF">2026-08-03T16:52:49Z</dcterms:modified>
</cp:coreProperties>
</file>