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增强现实（AR）与混合现实（MR）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在天龙屯堡，一面残破的明代城墙上贴着一张不起眼的二维码。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游客扫码后举起手机——奇迹发生了：手机屏幕中，残垣断壁之上"长出了"完整的城墙、瞭望塔和箭楼。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62362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725763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年前的屯堡建筑以 AR 方式叠加在遗址之上，游客可以通过手机屏幕"看到"完整的历史原貌，同时脚下踩着真实的明代石板路。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在天龙屯堡，一面残破的明代城墙上贴着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游客扫码后举起手机——奇迹发生了：手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年前的屯堡建筑以 AR 方式叠加在遗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AR 三大技术路线（基于标记、无标记、基于位置），理解 MR 的空间理解与虚实交互原…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 AR/MR 在特定文旅场景中的技术选型，设计 AR 导览方案，判断 AR 内容的…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素养目标：建立"AR 的核心是增强真实而非替代真实"的设计哲学——好的 AR 让游客更关注风景，差的…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AR 三大技术路线（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 AR/MR 在特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素养目标：建立"AR 的核心是增强真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三大技术路线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的核心技术挑战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识别预设的图案（二维码、图片），在标记位置叠加虚拟内容。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三大技术路线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的核心技术挑战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识别预设的图案（二维码、图片），在标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优势：识别稳定、定位准确、技术成熟。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劣势：需要在场景中部署物理标记，破坏景观美感。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文旅应用：在博物馆展品旁贴 AR 识别图、在景区入口扫码触发 AR 导览。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优势：识别稳定、定位准确、技术成熟。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劣势：需要在场景中部署物理标记，破坏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文旅应用：在博物馆展品旁贴 AR 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SLAM 技术识别环境中的自然特征（墙角、纹理、光影），不需要预设标记。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优势：无需部署标记、体验自然。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劣势：技术复杂、对光照和环境变化敏感。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SLAM 技术识别环境中的自然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优势：无需部署标记、体验自然。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劣势：技术复杂、对光照和环境变化敏感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文旅应用：在自然景区中自动识别山峰、建筑等自然地标并叠加信息。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GPS 和陀螺仪确定设备和视角，在特定地理位置叠加虚拟内容。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优势：适合大范围户外场景。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文旅应用：在自然景区中自动识别山峰、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GPS 和陀螺仪确定设备和视角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优势：适合大范围户外场景。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劣势：定位精度有限（GPS 精度 3-10 米）。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文旅应用：Pokémon GO 式的景区 AR 寻宝、城市 AR 导览。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注册（Registration）。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99610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99610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7470" y="2421434"/>
            <a:ext cx="78285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7470" y="2827139"/>
            <a:ext cx="782857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劣势：定位精度有限（GPS 精度 3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25802" y="2236291"/>
            <a:ext cx="99625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25802" y="3795117"/>
            <a:ext cx="99625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32425" y="2515642"/>
            <a:ext cx="78300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32425" y="2921347"/>
            <a:ext cx="78300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文旅应用：Pokémon GO 式的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10908" y="2236291"/>
            <a:ext cx="139258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310908" y="3795117"/>
            <a:ext cx="139258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13568" y="2609999"/>
            <a:ext cx="1187264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13568" y="3015704"/>
            <a:ext cx="1187264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注册（Registration）。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92343" y="2236291"/>
            <a:ext cx="99610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92343" y="3795117"/>
            <a:ext cx="99610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98968" y="2704207"/>
            <a:ext cx="78285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98968" y="3109913"/>
            <a:ext cx="782857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让虚拟内容准确地"锚定"在真实世界的特定位置，不随设备移动而漂移。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AR 最核心的技术挑战——如果虚拟的城墙"漂"到了空中，AR 体验瞬间崩塌。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 技术通过实时构建环境 3D 地图并持续追踪设备位置来解决注册问题。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让虚拟内容准确地"锚定"在真实世界的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AR 最核心的技术挑战——如果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 技术通过实时构建环境 3D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遗址复原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智能导览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文化演艺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92345" y="2302669"/>
            <a:ext cx="96350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遗址复原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73297" y="2302669"/>
            <a:ext cx="96350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智能导览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92345" y="3534519"/>
            <a:ext cx="96350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文化演艺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在遗址现场，AR 叠加历史建筑、人物和生活场景的完整复原。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天龙屯堡的 AR 城墙复原是典型案例。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意大利庞贝古城推出了 AR 导览——在废墟上叠加古罗马时期的完整建筑和街景。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在遗址现场，AR 叠加历史建筑、人物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天龙屯堡的 AR 城墙复原是典型案例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意大利庞贝古城推出了 AR 导览——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这类应用是 AR 文旅最有价值的场景——现实中永远无法"看到"的东西，AR 让它"重现"。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设计原则：若隐若现。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遗址复原的最大风险是"虚拟内容抢了真实遗址的风头"——游客全程盯着 AR 画面，没有看真实的遗址。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这类应用是 AR 文旅最有价值的场景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设计原则：若隐若现。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遗址复原的最大风险是"虚拟内容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设计原则：AR 内容以"提示"而非"替代"的方式呈现（半透明、可开关）、触发式播放（走到位置才显示、15 秒自动淡出）、鼓励"对…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在真实景观上叠加信息标签——植物名称和特性、建筑年代和风格、山峰名称和海拔。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导览的核心价值是"即看即知"——不需要低头查手机、不需要在 APP 里搜索，举起手机对准目标就能看到信息。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设计原则：AR 内容以"提示"而非"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在真实景观上叠加信息标签——植物名称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导览的核心价值是"即看即知"—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寻宝——在景区中隐藏虚拟宝物，游客通过手机寻找和收集。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合影——在特定位置触发虚拟角色（如苗族姑娘、屯堡士兵）与游客合影。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游戏化设计增加了游览的趣味性和互动性，尤其吸引年轻游客和亲子家庭。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寻宝——在景区中隐藏虚拟宝物，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合影——在特定位置触发虚拟角色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游戏化设计增加了游览的趣味性和互动性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在真实的舞台或广场上，AR 叠加虚拟演员和特效，与真实演员同台表演。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贵州侗族大歌的 AR 演出——虚拟的百人合唱团在真实广场上"出现"，与真实的领唱互动。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投影映射（Projection Mapping）将虚拟内容投射到真实的建筑表面，是 AR 的一种特殊形式。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在真实的舞台或广场上，AR 叠加虚拟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贵州侗族大歌的 AR 演出——虚拟的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投影映射（Projection Ma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的独特价值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文旅应用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区别于 AR 的核心特征——虚拟内容不仅"叠加"在真实世界上，还"理解"并"响应"真实世界。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的独特价值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文旅应用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区别于 AR 的核心特征——虚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虚拟的球碰到真实的桌子会弹开、虚拟的角色可以"坐在"真实的椅子上。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这种虚实交互能力让 MR 体验比 AR 更"自然"。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设备通过深度传感器和 SLAM 实时构建环境的 3D 网格模型——知道哪里是地面、哪里是墙壁、哪里是桌子。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虚拟的球碰到真实的桌子会弹开、虚拟的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这种虚实交互能力让 MR 体验比 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设备通过深度传感器和 SLAM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基于空间理解，虚拟内容可以"智能"地与真实环境互动。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虚拟角色与真实演员和观众在同一空间中互动。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虚拟角色"知道"观众的位置，可以走到特定观众面前对话。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基于空间理解，虚拟内容可以"智能"地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虚拟角色与真实演员和观众在同一空间中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虚拟角色"知道"观众的位置，可以走到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剧场是沉浸式演艺的终极形态。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多个设计师在 MR 中共用同一个混合现实空间——同时看到真实的桌面和虚拟的 3D 景区模型，可以围绕模型讨论、用手势操作模型。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适合文旅项目的方案评审和协同设计。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剧场是沉浸式演艺的终极形态。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多个设计师在 MR 中共用同一个混合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适合文旅项目的方案评审和协同设计。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设备昂贵（HoloLens 2 约 25000 元、Apple Vision Pro 约 25000 元）、内容生态不成熟、使用…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在文旅中的大规模应用尚需 3-5 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本节核心问题是：如何把“混合现实（MR）”转化为可执行的文旅创业行动。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设备昂贵（HoloLens 2 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在文旅中的大规模应用尚需 3-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本节核心问题是：如何把“混合现实（M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AR 的三种技术路线，分析每种最适合的文旅场景。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设计一个天龙屯堡的 AR 导览方案，重点解决"看手机 vs 看风景"的平衡问题。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Pro 的 MR 能力对文旅体验的潜在影响。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AR 的三种技术路线，分析每种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设计一个天龙屯堡的 AR 导览方案，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选择一个贵州非遗项目，设计 AR 体验方案。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讨论：AR 遗址复原是否可能误导游客对历史真实性的判断？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选择一个贵州非遗项目，设计 AR 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讨论：AR 遗址复原是否可能误导游客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5-1：AR 三大技术路线对比”转化为可执行的文旅创业行动。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5-1：AR 三大技术路线对比”转化为可执行的文旅创业行动。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5-2：AR 设计原则”转化为可执行的文旅创业行动。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5-2：AR 设计原则”转化为可执行的文旅创业行动。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围绕“增强现实（AR）与混合现实（MR）”选择一个真实案例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围绕“增强现实（AR）与混合现实（M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技术原理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文旅应用场景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混合现实（MR）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5-1：AR 三大技术路线对比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5-2：AR 设计原则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增强现实（AR）与混合现实（MR）</dc:title>
  <dc:subject>《文旅元宇宙与沉浸式体验设计》逐章教学课件：第5章</dc:subject>
  <dc:creator>祝刚</dc:creator>
  <cp:lastModifiedBy>祝刚</cp:lastModifiedBy>
  <cp:revision>1</cp:revision>
  <dcterms:created xsi:type="dcterms:W3CDTF">2026-08-03T16:51:22Z</dcterms:created>
  <dcterms:modified xsi:type="dcterms:W3CDTF">2026-08-03T16:51:22Z</dcterms:modified>
</cp:coreProperties>
</file>