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虚拟现实（VR）文旅应用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88728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年，遵义会议纪念馆推出了一款 VR 体验产品——游客戴上 PICO 4 头盔，"回到"1935 年 1 月 15 日的…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99557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62958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体验中，游客以"列席者"的第一人称视角坐在会议室角落，看到毛泽东、周恩来、张闻天等历史人物围绕长桌激烈争论。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13623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199632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当毛泽东站起来发言时，系统通过空间音频让声音从他所在的位置传来；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年，遵义会议纪念馆推出了一款 VR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体验中，游客以"列席者"的第一人称视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当毛泽东站起来发言时，系统通过空间音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 VR 核心技术原理（显示、追踪、渲染、交互），了解主流 VR 硬件设备及其性能指标，…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能力目标：能够评估 VR 技术在特定文旅场景中的适用性，设计 VR 文旅体验的功能方案和技术架构，判…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素养目标：理解 VR 不是"万能药"——它适合某些文旅场景，不适合另一些。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技术选型的核心不是"技术有多先进"，而是"技术是否解决了真实问题"。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 VR 核心技术原理（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能力目标：能够评估 VR 技术在特定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素养目标：理解 VR 不是"万能药"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技术选型的核心不是"技术有多先进"，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5——文旅元宇宙与沉浸式体验设计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技术原理｜核心概念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显示技术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追踪与定位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渲染技术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显示技术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追踪与定位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渲染技术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技术原理｜关键要素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PPD 不足导致"纱窗效应"——能看到像素之间的黑色网格。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体验对分辨率要求高——景区风光和历史建筑的细节丰富，低分辨率会让"壮丽的黄果树"变成"模糊的马赛克"。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FOV（Field of View）决定了"能看到多大的画面"。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PPD 不足导致"纱窗效应"——能看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体验对分辨率要求高——景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19664" y="3534519"/>
            <a:ext cx="170886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FOV（Field of View）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技术原理｜机制拆解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人眼自然视场角约 200°（水平），主流 VR 设备约 90°-120°。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FOV 不足让 VR 体验像"通过望远镜看世界"——文旅场景尤其受影响（看风景时视野不够开阔）。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刷新率决定了画面的流畅度。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人眼自然视场角约 200°（水平），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FOV 不足让 VR 体验像"通过望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刷新率决定了画面的流畅度。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技术原理｜方法路径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低于 90Hz 会导致画面拖影和眩晕。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体验通常推荐 90Hz 以上——特别是包含运动场景的体验（如"飞越"黄果树）。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六自由度（6DoF）——在三维空间中的平移（前后、左右、上下）和旋转（俯仰、偏航、翻滚）。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低于 90Hz 会导致画面拖影和眩晕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体验通常推荐 90Hz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六自由度（6DoF）——在三维空间中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技术原理｜工具与数据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6DoF 让用户在 VR 中可以自由走动、蹲下、探头——这对于文旅体验中的"探索"行为至关重要。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Inside-Out vs Outside-In。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Inside-Out 追踪——头盔上的摄像头"向外看"，通过识别环境特征进行定位（Meta Quest 3、PICO 4 采用此…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DoF 让用户在 VR 中可以自由走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Inside-Out vs Outs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Inside-Out 追踪——头盔上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技术原理｜场景应用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Outside-In 追踪——外部基站"向内看"，追踪头盔和手柄的位置（HTC Vive 采用此方案），优势是精度高、遮挡少。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文旅场景通常推荐 Inside-Out 方案——部署简单、不需要在景区搭建外部基站。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人眼只有中央凹区域（约 5°）是高清的，周边视觉是模糊的。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Outside-In 追踪——外部基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文旅场景通常推荐 Inside-Ou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人眼只有中央凹区域（约 5°）是高清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内容制作｜核心概念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内容制作流程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内容的特殊要求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内容制作流程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33669" y="2302669"/>
            <a:ext cx="1842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内容的特殊要求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37318" y="353451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成本估算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内容制作｜关键要素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确定体验目标（教育、娱乐、营销）、目标用户（年龄、VR 经验、身体状况）、体验时长（文旅 VR 通常 5-20 分钟，过长导致眩…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 建模——使用 Blender/Maya/3ds Max 创建场景、建筑、道具、角色模型。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纹理与材质——为模型添加表面细节（石头纹理、木质肌理、金属反光）。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确定体验目标（教育、娱乐、营销）、目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建模——使用 Blender/M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纹理与材质——为模型添加表面细节（石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内容制作｜机制拆解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对于文化遗产重建，需要历史考据确保准确性。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动作与动画——为角色制作动作（走路、手势、表情），为场景制作动态元素（水流、树叶摇动、旗帜飘动）。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将资产导入 Unity 或 Unreal Engine，添加交互逻辑、物理效果、光影、音效。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对于文化遗产重建，需要历史考据确保准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动作与动画——为角色制作动作（走路、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将资产导入 Unity 或 Unre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内容制作｜方法路径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Unity 适合移动 VR 和 Web 端（跨平台能力强），Unreal Engine 适合高端 PC VR（画质天花板高）。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性能测试——确保帧率稳定在 90fps 以上。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用户测试——邀请目标用户试玩，收集反馈并迭代。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Unity 适合移动 VR 和 We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性能测试——确保帧率稳定在 90fp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用户测试——邀请目标用户试玩，收集反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内容制作｜工具与数据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晕动症测试——检测可能导致眩晕的场景（快速移动、视角突变、帧率波动）。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内容涉及历史文化时，需要专家审核确保准确性——建筑形制、服饰纹样、器物造型、礼仪规范不能"想当然"。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这是文旅 VR 与娱乐 VR 的核心差异——娱乐可以"魔改历史"，文旅必须"尊重历史"。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晕动症测试——检测可能导致眩晕的场景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内容涉及历史文化时，需要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这是文旅 VR 与娱乐 VR 的核心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内容制作｜场景应用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的用户年龄跨度大——从 8 岁儿童到 80 岁老人。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适老化设计包括：简化操作（减少手柄按键、支持语音交互）、提供坐姿模式（老人可能无法长时间站立）、降低运动强度（避免快速移动和旋转…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文旅场景中 VR 体验通常是多人同时进行的——一个旅行团的 30 人需要同时体验。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VR 的用户年龄跨度大——从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适老化设计包括：简化操作（减少手柄按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文旅场景中 VR 体验通常是多人同时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文旅应用场景｜核心概念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虚拟景区游览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历史场景复原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高危体验替代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虚拟景区游览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历史场景复原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高危体验替代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文旅应用场景｜关键要素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非遗技艺传承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游客在出行前通过 VR 预游览目的地——"踩点"规划行程、感受景区氛围、激发旅行欲望。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平台（携程、美团）已经开始探索 VR 预游览功能。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非遗技艺传承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游客在出行前通过 VR 预游览目的地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平台（携程、美团）已经开始探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文旅应用场景｜机制拆解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贵州"数字黔行"平台的 VR 预游览覆盖了黄果树、荔波、西江等核心景区。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无法实地游览的替代方案。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行动不便的老人、偏远地区的学生、海外潜在游客——VR 为"不能去的人"提供了"次优但有价值"的替代体验。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贵州"数字黔行"平台的 VR 预游览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无法实地游览的替代方案。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行动不便的老人、偏远地区的学生、海外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文旅应用场景｜方法路径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 600 年前的完整面貌、夜郎古国的都城、抗战时期的 24 道拐——现实中已不存在或不完整的场景，在 VR 中"重建"并…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 VR 文旅最不可替代的价值——现实中永远无法实现的体验。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遵义会议 VR 的启示。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 600 年前的完整面貌、夜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 VR 文旅最不可替代的价值——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遵义会议 VR 的启示。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文旅应用场景｜工具与数据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前文案例展示了 VR 历史体验的独特价值——不是传递新知识，而是为已知知识赋予"在场"的体验维度。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这对红色旅游、研学旅行、文化教育具有深远意义。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坝陵河大桥蹦极——370 米落差，现实中很多人想体验但不敢。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前文案例展示了 VR 历史体验的独特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这对红色旅游、研学旅行、文化教育具有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坝陵河大桥蹦极——370 米落差，现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 Meta Quest 3、PICO 4 和 Apple Vision Pro 在文旅场景中的适用性。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选择一个贵州历史场景（如屯堡、夜郎古国、24 道拐），设计 VR 复原方案。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VR 晕动症的成因，提出文旅 VR 体验中的预防策略。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 Meta Quest 3、PI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选择一个贵州历史场景（如屯堡、夜郎古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VR 晕动症的成因，提出文旅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计算一个 30 台 VR 设备的景区体验点的一年运营成本（硬件、维护、内容、人员）。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讨论：VR 历史体验的"真实"应该追求到什么程度？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历史准确是否可能？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计算一个 30 台 VR 设备的景区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讨论：VR 历史体验的"真实"应该追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历史准确是否可能？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4-1：VR 硬件对比｜核心概念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4-1：VR 硬件对比”转化为可执行的文旅创业行动。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4-1：VR 硬件对比｜关键要素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4-1：VR 硬件对比｜机制拆解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4-1：VR 硬件对比｜方法路径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4-1：VR 硬件对比”转化为可执行的文旅创业行动。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4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4-1：VR 硬件对比｜工具与数据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4-2：文旅 VR 体验设计 Checklist｜核心概念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体验时长控制在 5-15 分钟（超出容易眩晕和疲劳）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提供新手引导（30 秒内教会基本操作）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支持坐姿模式（适老化和无障碍）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体验时长控制在 5-15 分钟（超出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提供新手引导（30 秒内教会基本操作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支持坐姿模式（适老化和无障碍）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4-2：文旅 VR 体验设计 Checklist｜关键要素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避免快速移动和视角突变（防眩晕）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文化内容经专家审核（真实性保障）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多设备同步管理（团队游客批量体验）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避免快速移动和视角突变（防眩晕）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文化内容经专家审核（真实性保障）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多设备同步管理（团队游客批量体验）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4-2：文旅 VR 体验设计 Checklist｜机制拆解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4-2：文旅 VR 体验设计 Checklist”转化为可执行的文旅创业行动。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4-2：文旅 VR 体验设计 Checklist｜方法路径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4-2：文旅 VR 体验设计 Checklist｜工具与数据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技术原理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内容制作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文旅应用场景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4-1：VR 硬件对比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4-2：文旅 VR 体验设计 Checklist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围绕“虚拟现实（VR）文旅应用”选择一个真实案例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围绕“虚拟现实（VR）文旅应用”选择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技术原理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内容制作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文旅应用场景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4-1：VR 硬件对比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4-2：文旅 VR 体验设计 Checklist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虚拟现实（VR）文旅应用</dc:title>
  <dc:subject>《文旅元宇宙与沉浸式体验设计》逐章教学课件：第4章</dc:subject>
  <dc:creator>祝刚</dc:creator>
  <cp:lastModifiedBy>祝刚</cp:lastModifiedBy>
  <cp:revision>1</cp:revision>
  <dcterms:created xsi:type="dcterms:W3CDTF">2026-08-03T16:49:50Z</dcterms:created>
  <dcterms:modified xsi:type="dcterms:W3CDTF">2026-08-03T16:49:50Z</dcterms:modified>
</cp:coreProperties>
</file>