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元宇宙概念与生态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290340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年 10 月，Facebook 宣布更名为 Meta，扎克伯格在长达 77 分钟的宣传视频中描绘了一个令人心驰神往的未…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797945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861346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"元宇宙"一词一夜之间成为全球最热的商业概念，相关概念股暴涨，各类"元宇宙+"项目如雨后春笋般涌现。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334619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398020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三年后的 2024 年，Meta 的元宇宙部门 Reality Labs 累计亏损超过 400 亿美元，元宇宙概念股普遍暴跌，大…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 10 月，Facebook 宣布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"元宇宙"一词一夜之间成为全球最热的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三年后的 2024 年，Meta 的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知识目标：学生能够阐述元宇宙的概念起源、核心特征和七层技术架构，理解元宇宙产业生态的参与主体和价值流…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能力目标：学生能够分析一个元宇宙项目的技术架构和商业模式，判断其"真需求"与"伪风口"，评估文旅元宇…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素养目标：学生能够建立对元宇宙的"理性认知"——既不盲从炒作，也不一概否定，理解技术演进的基本规律和…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知识目标：学生能够阐述元宇宙的概念起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能力目标：学生能够分析一个元宇宙项目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素养目标：学生能够建立对元宇宙的"理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元宇宙的概念溯源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元宇宙的技术架构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元宇宙产业生态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文旅元宇宙的理性审视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2-1：元宇宙概念辨析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2-2：文旅元宇宙项目可行性 Checklist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元宇宙的概念溯源｜核心概念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从科幻到现实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元宇宙的核心特征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 vs 游戏 vs 虚拟世界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从科幻到现实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元宇宙的核心特征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 vs 游戏 vs 虚拟世界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元宇宙的概念溯源｜关键要素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《雪崩》中的元宇宙。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"元宇宙"（Metaverse）一词最早出现在 Neal Stephenson 1992 年的科幻小说《雪崩》中。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小说描绘了一个名为"Metaverse"的虚拟世界——人们通过 VR 设备进入，以"化身"（Avatar）的形式在其中社交、交易…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32262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《雪崩》中的元宇宙。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"元宇宙"（Metaverse）一词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小说描绘了一个名为"Metavers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元宇宙的概念溯源｜机制拆解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这个世界具有持续性（不会因为某个用户下线而消失）、互操作性（不同区域之间可以无缝穿梭）和经济系统（有自己的货币和产权）。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2003 年 Second Life 上线——一个没有预设目标的虚拟世界，用户可以建造、交易、社交，被广泛认为是"元宇宙 1.0"。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 年电影《头号玩家》中的"绿洲"让元宇宙概念进入大众视野。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这个世界具有持续性（不会因为某个用户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 Second Life 上线——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年电影《头号玩家》中的"绿洲"让元宇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元宇宙的概念溯源｜方法路径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年新冠疫情迫使人们线上化，虚拟活动（线上演唱会、虚拟展会）需求爆发。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年 Roblox 上市、Facebook 更名 Meta——元宇宙成为全球商业热点。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2023-2024 年泡沫破裂，Apple Vision Pro 发布——元宇宙进入理性落地阶段。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年新冠疫情迫使人们线上化，虚拟活动（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 Roblox 上市、Facebo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-2024 年泡沫破裂，Apple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元宇宙的概念溯源｜工具与数据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Matthew Ball 的七要素。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风险投资家 Matthew Ball 提出元宇宙应具备七个核心特征：持续性——不会暂停或结束，一直运行。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实时性——与真实世界的时间同步，不是预渲染的"回放"。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Matthew Ball 的七要素。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风险投资家 Matthew Ball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实时性——与真实世界的时间同步，不是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元宇宙的技术架构｜核心概念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七层架构模型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核心支撑技术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Beamable 的七层模型。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68967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七层架构模型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149919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核心支撑技术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47859" y="3534519"/>
            <a:ext cx="1852624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Beamable 的七层模型。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元宇宙的技术架构｜关键要素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基础设施层（5G/6G、云计算、边缘计算）——提供计算和网络底座。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人机交互层（VR/AR/MR、脑机接口、触觉反馈）——人与元宇宙的"接口"。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去中心化层（区块链、NFT、DAO）——建立信任和产权体系。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基础设施层（5G/6G、云计算、边缘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人机交互层（VR/AR/MR、脑机接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去中心化层（区块链、NFT、DAO）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元宇宙的技术架构｜机制拆解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空间计算层（3D 引擎、GIS、SLAM）——构建和理解 3D 空间。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创作者经济层（UGC 工具、资产市场）——赋能内容创作和交易。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发现层（搜索、社交推荐、应用商店）——帮助用户"找到"体验。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空间计算层（3D 引擎、GIS、SL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创作者经济层（UGC 工具、资产市场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发现层（搜索、社交推荐、应用商店）—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元宇宙的技术架构｜方法路径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体验层（游戏、社交、购物、旅游）——用户直接感知的应用场景。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文旅元宇宙的简化架构。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对于文旅行业，更实用的三层架构：内容层（3D 场景、虚拟角色、交互叙事）——决定"体验好不好"。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体验层（游戏、社交、购物、旅游）——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文旅元宇宙的简化架构。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对于文旅行业，更实用的三层架构：内容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元宇宙的技术架构｜工具与数据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平台层（多人同步、社交系统、经济系统）——决定"系统稳不稳"。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接入层（VR 头盔、AR 眼镜、手机、PC、Web）——决定"门槛低不低"。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文旅元宇宙项目通常优先建设"内容层"，因为体验品质是文旅产品的核心竞争力；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平台层（多人同步、社交系统、经济系统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接入层（VR 头盔、AR 眼镜、手机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文旅元宇宙项目通常优先建设"内容层"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元宇宙产业生态｜核心概念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全球产业格局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中国产业特色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文旅元宇宙的商业模式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全球产业格局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中国产业特色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文旅元宇宙的商业模式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元宇宙产业生态｜关键要素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Meta（Quest 系列 VR 一体机，全球市占率约 70%）、Apple（Vision Pro 空间计算设备，定义高端市场）…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中国在 VR 硬件市场增长迅速，PICO 和华为 VR Glass 等产品具有价格和本土化优势。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 Horizon Worlds——社交元宇宙平台，但用户活跃度低于预期。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Meta（Quest 系列 VR 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中国在 VR 硬件市场增长迅速，PI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 Horizon World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元宇宙产业生态｜机制拆解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Roblox——UGC 驱动的游戏元宇宙，月活超 2 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Fortnite（堡垒之夜）——从游戏演化为社交和娱乐平台（举办虚拟演唱会）。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Decentraland / The Sandbox——区块链驱动的去中心化元宇宙，土地 NFT 交易活跃但实际体验用户少。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Roblox——UGC 驱动的游戏元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Fortnite（堡垒之夜）——从游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Decentraland / The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元宇宙产业生态｜方法路径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 资产市场——Sketchfab、Quixel Megascans，提供高质量的 3D 模型和材质库。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沉浸式体验制作——TeamLab、Moment Factory（大型沉浸式光影秀）、Meow Wolf（沉浸式艺术空间）。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文旅元宇宙内容——中国"数字黔行"、日本"虚拟涩谷"、韩国"元宇宙首尔"。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资产市场——Sketchfab、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沉浸式体验制作——TeamLab、M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文旅元宇宙内容——中国"数字黔行"、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元宇宙产业生态｜工具与数据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中国元宇宙产业发展受政策引导明显——2022 年工信部等五部门发布《虚拟现实与行业应用融合发展行动计划（2022-2026 年）…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各地纷纷出台元宇宙行动计划——上海、北京、杭州、成都、贵阳等城市都在布局。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中国的元宇宙平台与国际有显著差异——更强调"虚实融合"（赋能实体经济）而非"虚拟替代"（构建平行世界）；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中国元宇宙产业发展受政策引导明显——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各地纷纷出台元宇宙行动计划——上海、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中国的元宇宙平台与国际有显著差异——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文旅元宇宙的理性审视｜核心概念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"元宇宙+"的陷阱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文旅元宇宙的"真需求"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"为元宇宙而元宇宙"。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"元宇宙+"的陷阱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文旅元宇宙的"真需求"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"为元宇宙而元宇宙"。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文旅元宇宙的理性审视｜关键要素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年元宇宙热潮中，大量文旅项目打着"元宇宙"旗号，实际只是做了一个 3D 全景展示（类似 Google 街景）或者发行了…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这些项目没有解决任何真实的文旅痛点——"游客为什么要来你的元宇宙？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"如果答案只是"因为元宇宙很火"，这个项目注定失败。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年元宇宙热潮中，大量文旅项目打着"元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这些项目没有解决任何真实的文旅痛点—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"如果答案只是"因为元宇宙很火"，这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文旅元宇宙的理性审视｜机制拆解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技术投入与体验产出的失衡。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建设一个高质量的文旅元宇宙项目，投入动辄数百万甚至上千万（3D 建模、引擎开发、服务器、运维）。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但游客愿意为虚拟体验支付多少钱？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技术投入与体验产出的失衡。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建设一个高质量的文旅元宇宙项目，投入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但游客愿意为虚拟体验支付多少钱？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文旅元宇宙的理性审视｜方法路径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如果投入 500 万建了一个虚拟景区，每年只有 1 万用户、每人愿意付 10 元——年收入 10 万，50 年才能回本。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投入产出分析是元宇宙项目的"第一关"——过不了这一关，技术再酷也没用。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不是所有场景都需要元宇宙。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如果投入 500 万建了一个虚拟景区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投入产出分析是元宇宙项目的"第一关"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不是所有场景都需要元宇宙。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文旅元宇宙的理性审视｜工具与数据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什么样的文旅场景适合元宇宙？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回答以下问题：这个体验在现实中无法实现或成本极高（如"穿越"到 600 年前的屯堡）→ 适合。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这个体验在现实中可以实现且元宇宙版本没有明显优势（如"看黄果树瀑布的照片"）→ 不适合。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什么样的文旅场景适合元宇宙？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回答以下问题：这个体验在现实中无法实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这个体验在现实中可以实现且元宇宙版本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对比元宇宙的七层架构与文旅元宇宙的三层简化架构，分析为什么要简化。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选取一个你熟悉的"元宇宙+"文旅项目，分析其是否解决了真实需求，还是"为元宇宙而元宇宙"。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设计一个面向海外游客的贵州文旅元宇宙产品方案，包括目标用户、核心功能和商业模式。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对比元宇宙的七层架构与文旅元宇宙的三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选取一个你熟悉的"元宇宙+"文旅项目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设计一个面向海外游客的贵州文旅元宇宙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 Apple Vision Pro 对文旅元宇宙的潜在影响——空间计算设备能改变什么？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讨论：中国文旅元宇宙和国际文旅元宇宙的发展路径有何不同？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 Apple Vision Pr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讨论：中国文旅元宇宙和国际文旅元宇宙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2-1：元宇宙概念辨析｜核心概念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2-1：元宇宙概念辨析”转化为可执行的文旅创业行动。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2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2-1：元宇宙概念辨析｜关键要素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2-1：元宇宙概念辨析｜机制拆解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2-1：元宇宙概念辨析｜方法路径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2-1：元宇宙概念辨析”转化为可执行的文旅创业行动。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2-2：文旅元宇宙项目可行性 Checklist｜核心概念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解决了什么真实的文旅痛点？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（不是"因为元宇宙很火"）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用户为什么要在元宇宙中体验，而不是去现场？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解决了什么真实的文旅痛点？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（不是"因为元宇宙很火"）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用户为什么要在元宇宙中体验，而不是去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2-2：文旅元宇宙项目可行性 Checklist｜关键要素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（"不能去"或"去了也看不到"）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技术和内容是否可持续迭代？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2-2：文旅元宇宙项目可行性 Checklist”转化为可执行的文旅创业行动。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（"不能去"或"去了也看不到"）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技术和内容是否可持续迭代？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2-2：文旅元宇宙项目可行性 Checklist｜机制拆解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2-2：文旅元宇宙项目可行性 Checklist｜方法路径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元宇宙的概念溯源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元宇宙的技术架构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元宇宙产业生态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文旅元宇宙的理性审视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2-1：元宇宙概念辨析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2-2：文旅元宇宙项目可行性 Checklist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围绕“元宇宙概念与生态”选择一个真实案例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围绕“元宇宙概念与生态”选择一个真实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元宇宙的概念溯源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元宇宙的技术架构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元宇宙产业生态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文旅元宇宙的理性审视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2-1：元宇宙概念辨析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元宇宙概念与生态</dc:title>
  <dc:subject>《文旅元宇宙与沉浸式体验设计》逐章教学课件：第2章</dc:subject>
  <dc:creator>祝刚</dc:creator>
  <cp:lastModifiedBy>祝刚</cp:lastModifiedBy>
  <cp:revision>1</cp:revision>
  <dcterms:created xsi:type="dcterms:W3CDTF">2026-08-03T16:46:59Z</dcterms:created>
  <dcterms:modified xsi:type="dcterms:W3CDTF">2026-08-03T16:46:59Z</dcterms:modified>
</cp:coreProperties>
</file>