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沉浸式体验概述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年，一款名为 Pokémon GO 的手机游戏席卷全球。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在黄果树景区，一群年轻人举着手机四处"捕捉小精灵"，其中一位游客在朋友圈写道："为了抓一只暴鲤龙，我走完了大瀑布全程，第一次认真…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这个看似不起眼的观察揭示了一个深刻的命题：AR 技术没有改变黄果树的风景，但它改变了游客与风景互动的方式。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年，一款名为 Pokémon GO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在黄果树景区，一群年轻人举着手机四处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这个看似不起眼的观察揭示了一个深刻的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知识目标：学生能够阐述沉浸式体验的概念演进与核心特征，理解体验经济时代文旅行业的范式转变，掌握沉浸式…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能力目标：学生能够分析不同沉浸式体验案例的设计逻辑和成功要素，判断特定文旅场景适合采用何种沉浸式技术…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素养目标：学生能够建立"技术为体验服务，体验为人服务"的价值理念——沉浸式技术的终极目标不是炫技，而…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知识目标：学生能够阐述沉浸式体验的概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能力目标：学生能够分析不同沉浸式体验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素养目标：学生能够建立"技术为体验服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5——文旅元宇宙与沉浸式体验设计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什么是沉浸式体验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体验经济时代的文旅转型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沉浸式体验的类型学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什么是沉浸式体验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体验经济时代的文旅转型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沉浸式体验的类型学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"沉浸"（Immersion）一词源于拉丁语 immergere，意为"浸入液体中"。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在心理学和媒介研究中，沉浸指一种深度卷入的心理状态——个体的注意力完全集中在当前活动中，暂时脱离对周围环境和时间流逝的感知。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心理学家 Csikszentmihalyi 将这种状态称为"心流"（Flow）——完全投入、忘记自我、时间感扭曲的最佳体验状态。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5——文旅元宇宙与沉浸式体验设计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沉浸式体验的核心特征。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感官包裹——多感官通道（视觉、听觉、触觉、甚至嗅觉和味觉）同时被调动，形成"被体验包裹"的感觉。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交互性——体验者不是被动观看者，而是主动参与者，其行为能够影响体验的进程和结果。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沉浸式体验的核心特征。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感官包裹——多感官通道（视觉、听觉、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交互性——体验者不是被动观看者，而是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叙事性——体验不是碎片化的感官刺激，而是一条有开头、发展、高潮和结尾的"故事线"。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临场感——体验者产生"我真的在那里"的感觉，这是沉浸式体验区别于传统媒介体验的本质特征。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 vs 传统体验。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叙事性——体验不是碎片化的感官刺激，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临场感——体验者产生"我真的在那里"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 vs 传统体验。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传统旅游体验——看风景（视觉为主）、听讲解（听觉）、拍照留念（记录）。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沉浸式旅游体验——"走进"历史场景（全感官）、与虚拟角色对话（交互）、"成为"故事中的角色（叙事参与）。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两者的核心差异不是"有没有用技术"，而是"体验者与体验内容的关系"——传统模式是"我看"，沉浸模式是"我在"。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传统旅游体验——看风景（视觉为主）、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沉浸式旅游体验——"走进"历史场景（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两者的核心差异不是"有没有用技术"，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VR/AR/MR/XR 技术谱系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沉浸式技术的硬件生态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沉浸式技术的文旅适配矩阵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57423" y="2302669"/>
            <a:ext cx="183349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VR/AR/MR/XR 技术谱系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沉浸式技术的硬件生态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沉浸式技术的文旅适配矩阵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通过头戴式显示设备将用户的视觉和听觉完全隔离于真实世界，呈现计算机生成的虚拟环境。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核心特征：完全沉浸（切断与现实世界的感官联系）、6DoF 交互（可以在虚拟空间中自由移动和旋转）。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文旅应用：虚拟景区游览、历史场景复原、沉浸式文化体验。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通过头戴式显示设备将用户的视觉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核心特征：完全沉浸（切断与现实世界的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文旅应用：虚拟景区游览、历史场景复原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在真实世界的画面上叠加虚拟信息——不是替代现实，而是"增强"现实。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核心特征：保持与真实世界的连接、虚拟内容锚定在真实空间中的特定位置。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文旅应用：AR 导览（在遗址上叠加复原影像）、AR 互动游戏（景区寻宝）、AR 信息增强（识别植物/建筑并显示介绍）。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在真实世界的画面上叠加虚拟信息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核心特征：保持与真实世界的连接、虚拟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文旅应用：AR 导览（在遗址上叠加复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介于 VR 和 AR 之间——不仅叠加虚拟内容，还让虚拟内容与真实环境产生实时交互（虚拟的球碰到真实的桌子会弹开）。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核心特征：虚实交互、空间理解（设备实时构建和理解 3D 环境）。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文旅应用：沉浸式剧场（虚拟角色与真实演员同台）、协同设计（多人共享混合现实空间）。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介于 VR 和 AR 之间——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核心特征：虚实交互、空间理解（设备实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文旅应用：沉浸式剧场（虚拟角色与真实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XR 是 VR + AR + MR 的总称，代表所有"虚实结合"的技术形态。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在文旅行业讨论中，"XR 文旅"通常作为涵盖所有沉浸式技术的总称。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一体机（Standalone）——如 Meta Quest 3、PICO 4，内置计算能力和电池，无需连接电脑，使用最便捷但画质…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XR 是 VR + AR + MR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在文旅行业讨论中，"XR 文旅"通常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63639" y="3763268"/>
            <a:ext cx="96031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一体机（Standalone）——如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超越物理限制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深化文化理解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创造新消费场景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超越物理限制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深化文化理解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创造新消费场景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沉浸式技术让"不能去的地方可以去"——行动不便的老年人可以在 VR 中"登顶"梵净山、偏远地区的学生可以在元宇宙中"参观"故宫。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这不是替代真实旅游，而是为无法真实旅游的人提供"次优但仍有价值"的替代方案。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沉浸式技术让"回不去的时间可以回去"——在 AR 中看到 600 年前的天龙屯堡完整建筑、在 VR 中"亲历"1935 年的遵义…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沉浸式技术让"不能去的地方可以去"—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这不是替代真实旅游，而是为无法真实旅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沉浸式技术让"回不去的时间可以回去"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历史不再是书本上的文字，而是可感知、可参与的体验。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沉浸式技术让"不可能变为可能"——在 VR 中"飞越"黄果树瀑布（现实中不可能）、在 AR 中看到巨型的虚拟生物漫步在真实景区（…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这些"超越现实"的体验是沉浸式文旅的核心差异化价值。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历史不再是书本上的文字，而是可感知、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沉浸式技术让"不可能变为可能"——在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这些"超越现实"的体验是沉浸式文旅的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从"看到"到"理解"。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传统旅游中，游客看到吊脚楼——"好看，拍张照"。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沉浸式体验中，游客在 VR 中亲手"搭建"了一座吊脚楼——理解了为什么吊脚楼要依山而建、为什么底层架空、为什么使用杉木。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从"看到"到"理解"。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传统旅游中，游客看到吊脚楼——"好看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沉浸式体验中，游客在 VR 中亲手"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从"看到了"到"理解了"，沉浸式体验通过"做"来深化"知"。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从"旁观"到"共情"。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在遵义会议纪念馆的 VR 体验中，游客以第一人称视角"旁听"会议——看到与会者的表情、听到争论的语气、感受到决策的艰难。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从"看到了"到"理解了"，沉浸式体验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从"旁观"到"共情"。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在遵义会议纪念馆的 VR 体验中，游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"虚拟旅游会替代真实旅游吗？"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"沉浸式体验会让游客盯着屏幕而忽略真实风景吗？"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 VR 技术发展到足以完美模拟黄果树瀑布的视觉、听觉、甚至触觉（水雾扑面）和嗅觉（负氧离子的清新），为什么还要花几千元、坐几小…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"虚拟旅游会替代真实旅游吗？"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"沉浸式体验会让游客盯着屏幕而忽略真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 VR 技术发展到足以完美模拟黄果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旅游更便宜、更便捷、更环保。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真实旅游包含太多 VR 无法复制的元素——当地人的微笑、意外的邂逅、身体的疲惫和到达终点的成就感、不可预测的天气变化带来的"真实…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更重要的是，VR 旅游越是逼真，越会激发"我想去看看真的"的愿望——正如高清纪录片不会让人"不想去旅游"，反而会激发旅游欲望。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旅游更便宜、更便捷、更环保。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真实旅游包含太多 VR 无法复制的元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更重要的是，VR 旅游越是逼真，越会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不会替代真实旅游，但会改变旅游的"理由"和"方式"。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 VR 可以满足"看看黄果树长什么样"的需求时，实地旅游的动机将从"获取信息"转向"寻求真实体验"——人们去黄果树不是为了"看…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真实旅游的价值从"信息获取"升级为"体验和连接"。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不会替代真实旅游，但会改变旅游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 VR 可以满足"看看黄果树长什么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真实旅游的价值从"信息获取"升级为"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AR 导览中，如果虚拟信息过于密集、过于抢眼，游客可能全程盯着手机屏幕看 AR 内容，几乎没有抬头看真实的风景——"AR 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好的沉浸式设计应该"若隐若现"。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 AR 导览设计遵循"增强而非替代"原则——虚拟内容在需要时出现（走到景点前自动触发讲解），在不需要时消失（让游客沉浸在真实…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AR 导览中，如果虚拟信息过于密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好的沉浸式设计应该"若隐若现"。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 AR 导览设计遵循"增强而非替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技术是服务的工具，不是注意力的焦点。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本节核心问题是：如何把“沉浸式体验的争议与反思”转化为可执行的文旅创业行动。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技术是服务的工具，不是注意力的焦点。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本节核心问题是：如何把“沉浸式体验的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以你经历过的一次"沉浸式体验"为例（可以是旅游、演出、展览、游戏等），分析其沉浸感的来源。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VR、AR、MR 在文旅应用中的优劣，各举一个最适合的应用场景。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 10 年后 VR 技术可以完美模拟黄果树的全部感官体验，"去黄果树旅游"还有意义吗？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以你经历过的一次"沉浸式体验"为例（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VR、AR、MR 在文旅应用中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 10 年后 VR 技术可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选择一个你熟悉的景区，分析引入沉浸式体验的必要性和风险。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设计一个"若隐若现"的 AR 导览方案——如何确保虚拟内容增强而非遮蔽真实风景？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选择一个你熟悉的景区，分析引入沉浸式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设计一个"若隐若现"的 AR 导览方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1-1：沉浸式技术谱系”转化为可执行的文旅创业行动。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1-1：沉浸式技术谱系”转化为可执行的文旅创业行动。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1-2：沉浸式体验设计三原则｜核心概念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1-2：沉浸式体验设计三原则”转化为可执行的文旅创业行动。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1-2：沉浸式体验设计三原则｜关键要素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1-2：沉浸式体验设计三原则｜机制拆解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1-2：沉浸式体验设计三原则｜方法路径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1-2：沉浸式体验设计三原则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围绕“沉浸式体验概述”选择一个真实案例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围绕“沉浸式体验概述”选择一个真实案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沉浸式体验的概念与演进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沉浸式体验的文旅价值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沉浸式体验的争议与反思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1-1：沉浸式技术谱系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沉浸式体验概述</dc:title>
  <dc:subject>《文旅元宇宙与沉浸式体验设计》逐章教学课件：第1章</dc:subject>
  <dc:creator>祝刚</dc:creator>
  <cp:lastModifiedBy>祝刚</cp:lastModifiedBy>
  <cp:revision>1</cp:revision>
  <dcterms:created xsi:type="dcterms:W3CDTF">2026-08-03T16:43:35Z</dcterms:created>
  <dcterms:modified xsi:type="dcterms:W3CDTF">2026-08-03T16:43:35Z</dcterms:modified>
</cp:coreProperties>
</file>