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与大数据的融合趋势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88728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年，某省级旅游平台的月度数据分析报告从"人工撰写 3 天"变为"AI 生成 + 人工审核 2 小时"。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99557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62958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数据分析师对 AI 助手说："分析本月全省旅游数据，重点关注三个问题：客流量同比变化及原因、游客满意度趋势、各市州收入对比。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290417"/>
            <a:ext cx="2705398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53818"/>
            <a:ext cx="255244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生成一份 2000 字的分析报告，附 5 张关键图表。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年，某省级旅游平台的月度数据分析报告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数据分析师对 AI 助手说："分析本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生成一份 2000 字的分析报告，附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知识目标：学生能够阐述大语言模型在旅游数据分析中的应用前景（自然语言查询、自动报告生成、AI 辅助决…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能力目标：学生能够使用大语言模型辅助旅游数据分析（自然语言生成 SQL、自动撰写分析报告），评估 A…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素养目标：学生能够理解"AI 不会替代数据分析师，但会用 AI 的数据分析师会替代不会用的"——培养…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知识目标：学生能够阐述大语言模型在旅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能力目标：学生能够使用大语言模型辅助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素养目标：学生能够理解"AI 不会替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4——旅游大数据分析与决策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大语言模型与旅游分析｜核心概念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在数据分析中的角色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RAG：检索增强生成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的局限与风险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在数据分析中的角色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RAG：检索增强生成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的局限与风险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大语言模型与旅游分析｜关键要素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自然语言到 SQL。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这大幅降低了数据分析的技术门槛——管理者不需要学 SQL，用自然语言就能"问数据"。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不仅能"取数据"，还能"读数据"——将查询结果转化为自然语言的洞察。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531" y="2302669"/>
            <a:ext cx="140313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自然语言到 SQL。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这大幅降低了数据分析的技术门槛——管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不仅能"取数据"，还能"读数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大语言模型与旅游分析｜机制拆解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"本月黄果树客流量 28.5 万，同比增长 12%，环比下降 8%。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环比下降主要受降雨天气影响（本月雨天 18 天，上月 10 天）。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"LLM 从数据中自动提取变化趋势、识别异常、关联外部因素。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"本月黄果树客流量 28.5 万，同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环比下降主要受降雨天气影响（本月雨天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"LLM 从数据中自动提取变化趋势、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大语言模型与旅游分析｜方法路径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代码生成。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可以根据自然语言描述生成数据分析代码——"画一张黄果树近三年月度客流热力图，横轴是月份、纵轴是年份、颜色深浅代表客流量"。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生成完整的 Python（Pandas + Seaborn）代码，分析师可以直接运行。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代码生成。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可以根据自然语言描述生成数据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生成完整的 Python（P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大语言模型与旅游分析｜工具与数据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 RAG。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的知识来自训练数据（有截止日期），无法获取最新的旅游数据——如果问 LLM"黄果树 2024 年 10 月的客流量"，它…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RAG（Retrieval-Augmented Generation，检索增强生成）在 LLM 生成回答之前，先从外部知识库（数…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 RAG。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的知识来自训练数据（有截止日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RAG（Retrieval-Augm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与旅游内容生产｜核心概念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旅游内容的 AIGC 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的质量控制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基于游客的行程数据（去了哪些景点、住了哪些酒店、吃了哪些餐厅）和偏好，AI 自动生成个性化游记。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27558" y="2302669"/>
            <a:ext cx="169307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旅游内容的 AIGC 应用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00240" y="2302669"/>
            <a:ext cx="130961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的质量控制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基于游客的行程数据（去了哪些景点、住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与旅游内容生产｜关键要素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"您的贵州 5 日游记：Day1 抵达贵阳..."——将"数据"转化为"故事"。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平台和旅游 APP 已经在探索这一功能，帮助游客轻松分享旅行体验。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根据景区的特征标签（"喀斯特地貌""世界自然遗产""夏季平均 23°C"）自动生成多版本营销文案，适配不同渠道——小红书版…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"您的贵州 5 日游记：Day1 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平台和旅游 APP 已经在探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根据景区的特征标签（"喀斯特地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与旅游内容生产｜机制拆解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翻译和本地化——将中文的景区介绍自动翻译为英文、日文、韩文、泰文，并适配文化差异（如将"徐霞客"对西方游客补充解释为"中国…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的最佳实践是"AI 生成初稿 + 人工审核修改"——AI 解决"从 0 到 1"的效率问题，人工解决"从 1 到 1.…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完全依赖 AI 生成的内容存在事实错误、风格不匹配、缺乏人情味等风险。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翻译和本地化——将中文的景区介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的最佳实践是"AI 生成初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完全依赖 AI 生成的内容存在事实错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与旅游内容生产｜方法路径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生成的旅游内容中，地理信息（"黄果树瀑布位于黔东南"——错误，位于安顺）、历史事实（"屯堡文化有 1000 年历史"—…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本节核心问题是：如何把“AIGC 与旅游内容生产”转化为可执行的文旅创业行动。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生成的旅游内容中，地理信息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本节核心问题是：如何把“AIGC 与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与旅游内容生产｜工具与数据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联邦学习与隐私保护分析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因果推断与旅游决策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实时智能决策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联邦学习与隐私保护分析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因果推断与旅游决策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实时智能决策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联邦学习在旅游中的深化应用。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当前联邦学习在旅游中的应用仍处于早期阶段，未来发展方向包括：跨区域旅游流预测——各省级旅游平台在不共享原始数据的前提下联合训练全…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多模态分析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联邦学习在旅游中的深化应用。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当前联邦学习在旅游中的应用仍处于早期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跨行业数据融合——景区、酒店、交通、气象等不同行业的数据在联邦学习框架下联合建模，提升需求预测精度。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个人化模型——在游客设备端训练个性化的推荐模型，数据不出设备，实现"数据不动、模型动、体验个性化"。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本书第 5 章讨论了预测性分析，但预测模型只能回答"如果过去趋势继续，未来会怎样"，不能回答"如果我改变定价策略，需求会怎样变化"。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跨行业数据融合——景区、酒店、交通、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个人化模型——在游客设备端训练个性化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本书第 5 章讨论了预测性分析，但预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因果推断回答的是"如果做 X，Y 会怎样变化"——这是管理者真正关心的问题。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因果推断在旅游中的应用。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政策效果评估——某省推出"景区门票减免政策"后，客流量确实上升了，但有多少是政策的效果、多少是同时期的经济回暖？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因果推断回答的是"如果做 X，Y 会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因果推断在旅游中的应用。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政策效果评估——某省推出"景区门票减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双重差分（DID）可以分离政策效应。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营销效果评估——投放抖音广告后，景区搜索量上升了 30%，但多少是广告的效果、多少是自然增长？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合成控制法可以构建"如果没有广告"的反事实场景。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双重差分（DID）可以分离政策效应。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营销效果评估——投放抖音广告后，景区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合成控制法可以构建"如果没有广告"的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数据分析师的未来｜核心概念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角色演变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不可替代的能力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从"写代码的人"到"问问题的人"。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角色演变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不可替代的能力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从"写代码的人"到"问问题的人"。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数据分析师的未来｜关键要素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可以自动生成 SQL、自动生成图表、自动撰写报告——数据分析师花在"执行"上的时间将大幅减少。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但"问什么问题""怎么解读结果""如何转化为决策建议"——这些是 AI 难以替代的高阶能力。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未来的数据分析师更接近"决策顾问"——理解业务问题、设计分析框架、解读 AI 输出、给出可行动的建议。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可以自动生成 SQL、自动生成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但"问什么问题""怎么解读结果""如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未来的数据分析师更接近"决策顾问"—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数据分析师的未来｜机制拆解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从"独行侠"到"人机协作"。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数据分析师不是被 AI 替代，而是与 AI 协作。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负责重复性的、规则明确的工作（数据清洗、SQL 生成、图表绘制），人类负责创造性的、需要业务理解的工作（问题定义、异常解读…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从"独行侠"到"人机协作"。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数据分析师不是被 AI 替代，而是与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负责重复性的、规则明确的工作（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数据分析师的未来｜方法路径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人机协作的效率远高于纯人工或纯 AI。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可以"分析数据"，但不能"理解旅游"——为什么 7 月黔东南客流暴涨？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可能说"季节性因素"，但人类数据分析师知道"村超总决赛在 7 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人机协作的效率远高于纯人工或纯 AI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可以"分析数据"，但不能"理解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可能说"季节性因素"，但人类数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数据分析师的未来｜工具与数据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业务理解能力来自对行业的深入浸润，而非数据模式的识别。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的输出需要被审视和质疑——"这个相关性的背后是不是有混淆变量？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""这个预测的置信区间合理吗？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业务理解能力来自对行业的深入浸润，而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的输出需要被审视和质疑——"这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""这个预测的置信区间合理吗？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使用大语言模型（如 ChatGPT、文心一言）完成一次旅游数据分析任务（自然语言提问 → 获取分析结果），评估 LLM 输出的准…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 RAG 系统方案，让景区管理者可以用自然语言查询运营数据（如"本月收入最高的三个票种"）。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AIGC 在旅游营销内容生产中的优势和风险，提出质量控制方案。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使用大语言模型（如 ChatGPT、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 RAG 系统方案，让景区管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AIGC 在旅游营销内容生产中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选取一个旅游政策（如景区门票减免），设计因果推断方案评估其效果。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讨论：5 年后，旅游数据分析师还需要学 Python 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选取一个旅游政策（如景区门票减免），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讨论：5 年后，旅游数据分析师还需要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12-1：LLM 在旅游分析中的应用矩阵｜核心概念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12-1：LLM 在旅游分析中的应用矩阵”转化为可执行的文旅创业行动。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12-1：LLM 在旅游分析中的应用矩阵｜关键要素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12-1：LLM 在旅游分析中的应用矩阵｜机制拆解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12-1：LLM 在旅游分析中的应用矩阵｜方法路径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12-1：LLM 在旅游分析中的应用矩阵”转化为可执行的文旅创业行动。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12-2：数据分析师能力演进｜核心概念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12-2：数据分析师能力演进”转化为可执行的文旅创业行动。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12-2：数据分析师能力演进｜关键要素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12-2：数据分析师能力演进｜机制拆解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12-2：数据分析师能力演进｜方法路径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12-2：数据分析师能力演进”转化为可执行的文旅创业行动。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06141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06141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15026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大语言模型与旅游分析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06141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06141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15026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与旅游内容生产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8796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8796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7681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8796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8796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7681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数据分析师的未来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1450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1450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0335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1450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1450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0335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12-1：LLM 在旅游分析中的应用矩阵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12-2：数据分析师能力演进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 与大数据的融合趋势”选择一个真实案例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 与大数据的融合趋势”选择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大语言模型与旅游分析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与旅游内容生产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数据分析师的未来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12-1：LLM 在旅游分析中的应用矩阵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AI 与大数据的融合趋势</dc:title>
  <dc:subject>《旅游大数据分析与决策》逐章教学课件：第12章</dc:subject>
  <dc:creator>祝刚</dc:creator>
  <cp:lastModifiedBy>祝刚</cp:lastModifiedBy>
  <cp:revision>1</cp:revision>
  <dcterms:created xsi:type="dcterms:W3CDTF">2026-08-03T17:02:19Z</dcterms:created>
  <dcterms:modified xsi:type="dcterms:W3CDTF">2026-08-03T17:02:19Z</dcterms:modified>
</cp:coreProperties>
</file>