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旅游舆情分析与文本挖掘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290340"/>
            <a:ext cx="3576063" cy="2380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 年 7 月，某知名景区在小红书上突然出现大量负面笔记——"排队 2 小时看瀑布 5 分钟""餐饮价格离谱，一碗粉 45…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797945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861346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不到 48 小时，相关话题的讨论量突破 10 万条，景区的 OTA 评分从 4.5 骤降到 3.8。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334619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398020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但景区管理者直到第 3 天才从员工转发的截图中得知此事——他们没有舆情监测系统，完全依赖"有人看见了告诉我们"。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 7 月，某知名景区在小红书上突然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不到 48 小时，相关话题的讨论量突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但景区管理者直到第 3 天才从员工转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知识目标：学生能够阐述旅游舆情分析的核心方法（情感分析、主题建模、词云分析），理解文本挖掘的基本流程…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能力目标：学生能够使用 Python（Jieba、SnowNLP、Gensim）对旅游评论数据进行情…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素养目标：学生能够理解舆情分析的"双刃剑"——舆情监测帮助景区快速发现问题、提升服务，但也可以被用于…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知识目标：学生能够阐述旅游舆情分析的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能力目标：学生能够使用 Python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素养目标：学生能够理解舆情分析的"双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文本挖掘基础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主题建模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社交网络分析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舆情预警体系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10-1：中文 NLP 工具速查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42096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50981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10-2：舆情预警分级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文本挖掘基础｜核心概念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中文文本预处理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文本向量化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中文文本没有空格分隔词语，分词是中文 NLP 的第一步。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中文文本预处理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文本向量化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中文文本没有空格分隔词语，分词是中文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文本挖掘基础｜关键要素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Jieba 是最流行的中文分词工具，支持三种模式：精确模式（最准确）、全模式（速度最快，但可能有冗余）、搜索引擎模式（在精确模式…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旅游领域的专有名词（"黄果树瀑布""西江千户苗寨""一码游贵州"）对通用分词器是挑战——可以通过添加自定义词典提升分词准确率。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停用词是高频但无信息量的词——"的""了""是""在""和""也""就"。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Jieba 是最流行的中文分词工具，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旅游领域的专有名词（"黄果树瀑布""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停用词是高频但无信息量的词——"的"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文本挖掘基础｜机制拆解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去掉停用词可以减少文本噪声，让分析聚焦于有意义的内容词。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示例：中文文本预处理。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 jieba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去掉停用词可以减少文本噪声，让分析聚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示例：中文文本预处理。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 jieba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文本挖掘基础｜方法路径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 添加旅游领域自定义词典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jieba.load_userdict('tourism_dict.txt')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 preprocess(text):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 添加旅游领域自定义词典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jieba.load_userdic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 preprocess(tex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情感分析的方法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情感分析的旅游应用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使用情感词典（正面词表 + 负面词表）对文本中的情感词进行匹配和计数。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84865" y="2302669"/>
            <a:ext cx="117861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情感分析的方法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97316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情感分析的旅游应用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使用情感词典（正面词表 + 负面词表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正面词数量多于负面词 → 正面情感，反之亦然。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中文情感词典如 HowNet、NTUSD、大连理工情感词汇本体。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基于词典的方法简单快速，但无法处理否定（"不好"）、程度副词（"非常棒"vs"还行"）、反讽（"真'不错'"）等复杂语言现象。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正面词数量多于负面词 → 正面情感，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中文情感词典如 HowNet、NTU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基于词典的方法简单快速，但无法处理否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基于机器学习的方法。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将情感分析视为文本分类问题——训练一个分类器（朴素贝叶斯、SVM、逻辑回归），输入是文本的 TF-IDF 向量，输出是情感标签（…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机器学习方法比词典方法更准确，但需要标注好的训练数据。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基于机器学习的方法。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将情感分析视为文本分类问题——训练一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机器学习方法比词典方法更准确，但需要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基于深度学习的方法。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使用预训练语言模型（如 BERT）进行情感分析，效果最好但计算成本高。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BERT 可以理解上下文——"这个景区不错，就是人太多"中，"不错"是正面但"人太多"是负面，BERT 可以捕捉这种复杂情感。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基于深度学习的方法。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使用预训练语言模型（如 BERT）进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BERT 可以理解上下文——"这个景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主题建模｜核心概念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LDA 主题模型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主题建模的旅游应用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LDA（Latent Dirichlet Allocation，隐含狄利克雷分布）是最常用的主题建模算法。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LDA 主题模型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主题建模的旅游应用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LDA（Latent Dirichl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主题建模｜关键要素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LDA 假设每篇文档是多个主题的混合（如一篇游记 40% 关于"自然风光"、30% 关于"美食体验"、30% 关于"交通攻略"）…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示例：LDA 主题挖掘。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 jieba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LDA 假设每篇文档是多个主题的混合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示例：LDA 主题挖掘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 jieba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主题建模｜机制拆解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gensim import corpora, models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texts = [jieba.lcut(r) for r in reviews]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dictionary = corpora.Dictionary(texts)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gensim import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texts = [jieba.lcu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dictionary = corpo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主题建模｜方法路径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corpus = [dictionary.doc2bow(t) for t in texts]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lda = models.LdaModel(corpus, num_topics=5, id2word=dictionary, 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 展示每个主题的 Top 10 词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corpus = [dictiona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lda = models.LdaMo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 展示每个主题的 Top 10 词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社交网络分析｜核心概念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旅游口碑传播网络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社交聆听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口碑传播的网络特性。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旅游口碑传播网络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社交聆听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口碑传播的网络特性。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社交网络分析｜关键要素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旅游口碑不是在真空中传播的——它通过社交网络中的节点（人）和边（关注/转发关系）扩散。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理解口碑传播的网络结构，可以帮助景区识别"关键意见领袖"（KOL）——他们的发言能触达大量潜在游客，并引发二次传播。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度中心性——一个节点有多少条边（被多少人关注），衡量直接影响力。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旅游口碑不是在真空中传播的——它通过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理解口碑传播的网络结构，可以帮助景区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度中心性——一个节点有多少条边（被多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社交网络分析｜机制拆解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介数中心性——一个节点在多少条最短路径上，衡量"桥梁"作用（信息通过他才能从 A 群体传到 B 群体）。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特征向量中心性——一个节点的重要性不仅取决于自己的度，还取决于邻居的重要性（"你的朋友很重要，所以你也很重要"）。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社交聆听 vs 舆情监测。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介数中心性——一个节点在多少条最短路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特征向量中心性——一个节点的重要性不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社交聆听 vs 舆情监测。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社交网络分析｜方法路径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舆情监测是"防御性"的——发现负面、预警危机。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社交聆听是"进攻性"的——洞察趋势、发现机会、了解消费者。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社交聆听关注的问题：游客在讨论什么（不只是关于你的景区，而是关于整个旅游品类）？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舆情监测是"防御性"的——发现负面、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社交聆听是"进攻性"的——洞察趋势、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社交聆听关注的问题：游客在讨论什么（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舆情预警体系｜核心概念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预警指标体系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预警等级与响应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讨论量——与景区相关的社交媒体内容数量（绝对值和同比增长率）。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预警指标体系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预警等级与响应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讨论量——与景区相关的社交媒体内容数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舆情预警体系｜关键要素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讨论量的突然飙升通常意味着发生了"值得讨论"的事件（正面或负面）。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负面情感比例——负面评论占总评论的比例。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单日变化——负面情感比例的变化速度比绝对值更有预警价值（从 10% 一天内跳到 30% 比长期维持在 20% 更危险）。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讨论量的突然飙升通常意味着发生了"值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负面情感比例——负面评论占总评论的比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单日变化——负面情感比例的变化速度比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舆情预警体系｜机制拆解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传播速度——相关内容在单位时间内的转发量。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传播广度——相关内容触达的独立用户数。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KOL 参与——是否有高粉丝量的账号参与了讨论（KOL 的参与会显著加速传播）。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传播速度——相关内容在单位时间内的转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传播广度——相关内容触达的独立用户数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KOL 参与——是否有高粉丝量的账号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舆情预警体系｜方法路径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评分变化——舆情恶化通常会反映在评分下降上。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退订率——舆情危机可能导致已预订游客取消订单。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搜索指数——品牌关键词的搜索量变化（负面事件可能导致搜索量飙升——"吃瓜群众"涌入）。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评分变化——舆情恶化通常会反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退订率——舆情危机可能导致已预订游客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搜索指数——品牌关键词的搜索量变化（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 SnowNLP 对一份景区评论数据集进行情感分析，计算正负面比例并分析情感随时间的变化趋势。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 LDA 对贵州旅游评论进行主题建模，识别 5-8 个核心话题，并解释每个话题的业务含义。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设计一个景区舆情预警指标体系，包括指标定义、数据来源、预警阈值和响应措施。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 SnowNLP 对一份景区评论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 LDA 对贵州旅游评论进行主题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设计一个景区舆情预警指标体系，包括指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选取一个真实的旅游舆情事件，分析其传播路径和时间线，提出"如果景区有舆情监测系统，能在哪个环节做什么"的假设。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讨论：舆情监测系统可以自动识别"差评"，但如何处理"差评"是管理问题——删帖、回应、还是改进？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分析三种策略的利弊。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选取一个真实的旅游舆情事件，分析其传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讨论：舆情监测系统可以自动识别"差评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分析三种策略的利弊。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10-1：中文 NLP 工具速查｜核心概念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10-1：中文 NLP 工具速查”转化为可执行的文旅创业行动。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10-1：中文 NLP 工具速查｜关键要素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10-1：中文 NLP 工具速查｜机制拆解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10-1：中文 NLP 工具速查｜方法路径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10-1：中文 NLP 工具速查”转化为可执行的文旅创业行动。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10-2：舆情预警分级｜核心概念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10-2：舆情预警分级”转化为可执行的文旅创业行动。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10-2：舆情预警分级｜关键要素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10-2：舆情预警分级｜机制拆解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10-2：舆情预警分级｜方法路径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10-2：舆情预警分级”转化为可执行的文旅创业行动。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文本挖掘基础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主题建模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社交网络分析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舆情预警体系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10-1：中文 NLP 工具速查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42096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50981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10-2：舆情预警分级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围绕“旅游舆情分析与文本挖掘”选择一个真实案例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围绕“旅游舆情分析与文本挖掘”选择一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文本挖掘基础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主题建模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社交网络分析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舆情预警体系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第10章 旅游舆情分析与文本挖掘</dc:title>
  <dc:subject>《旅游大数据分析与决策》逐章教学课件：第10章</dc:subject>
  <dc:creator>祝刚</dc:creator>
  <cp:lastModifiedBy>祝刚</cp:lastModifiedBy>
  <cp:revision>1</cp:revision>
  <dcterms:created xsi:type="dcterms:W3CDTF">2026-08-03T16:58:39Z</dcterms:created>
  <dcterms:modified xsi:type="dcterms:W3CDTF">2026-08-03T16:58:39Z</dcterms:modified>
</cp:coreProperties>
</file>