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旅游需求预测与收益管理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444526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年暑期，黄果树景区面临一个经典的收益管理决策：旺季的入园名额供不应求，每天限流 35000 人，但实际预约需求经常超过…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952131"/>
            <a:ext cx="18032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4015532"/>
            <a:ext cx="163220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如何分配这些稀缺的入园名额？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334619"/>
            <a:ext cx="22604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398020"/>
            <a:ext cx="2098548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 A：先到先得——谁先预约谁入园。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年暑期，黄果树景区面临一个经典的收益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如何分配这些稀缺的入园名额？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 A：先到先得——谁先预约谁入园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知识目标：学生能够阐述旅游需求的影响因素和弹性分析方法，理解收益管理的核心模型（容量控制、动态定价、…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 构建旅游需求预测模型，进行需求弹性分析，设计简单的动态定价策略…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素养目标：学生能够理解"利润最大化"与"社会效益"之间的平衡——收益管理追求的是企业利润，但旅游具有…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知识目标：学生能够阐述旅游需求的影响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素养目标：学生能够理解"利润最大化"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旅游需求分析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收益管理模型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需求预测与收益优化集成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9-1：需求弹性速查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9-2：收益管理策略矩阵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旅游需求分析｜核心概念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旅游需求的影响因素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需求弹性分析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居民可支配收入——最根本的需求驱动因素，收入增长带动旅游需求增长。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旅游需求的影响因素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需求弹性分析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居民可支配收入——最根本的需求驱动因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旅游需求分析｜关键要素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价格水平——门票、交通、住宿的综合成本，影响目的地的"性价比"感知。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汇率——对入境旅游影响显著，人民币贬值有利于吸引国际游客。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替代品价格——"去贵州"和"去云南"之间存在替代关系，云南的旅游价格变化会影响贵州的需求。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价格水平——门票、交通、住宿的综合成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汇率——对入境旅游影响显著，人民币贬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替代品价格——"去贵州"和"去云南"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旅游需求分析｜机制拆解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法定节假日——春节、国庆黄金周是旅游需求的"脉冲式"高峰。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周末——短途游和周边游的高峰。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带薪休假——分散化休假的普及有助于平滑需求的季节性波动。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法定节假日——春节、国庆黄金周是旅游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周末——短途游和周边游的高峰。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带薪休假——分散化休假的普及有助于平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旅游需求分析｜方法路径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季节性——自然景观受季节影响（贵州的避暑优势在夏季、油菜花在春季）。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天气——晴天促进需求、极端天气抑制需求。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突发事件——疫情、自然灾害、安全事故对需求的冲击往往是断崖式的。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季节性——自然景观受季节影响（贵州的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天气——晴天促进需求、极端天气抑制需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突发事件——疫情、自然灾害、安全事故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旅游需求分析｜工具与数据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网络效应——社交媒体的"网红打卡"效应可以引爆特定目的地的需求。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目的地形象——正面或负面的媒体报道对需求有长期影响。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需求的价格弹性 = 需求量变化的百分比 / 价格变化的百分比。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网络效应——社交媒体的"网红打卡"效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目的地形象——正面或负面的媒体报道对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需求的价格弹性 = 需求量变化的百分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旅游需求分析｜场景应用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弹性 &gt; 1（富有弹性）——涨价导致总收入下降（需求下降的幅度大于价格上涨的幅度）。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弹性 &lt; 1（缺乏弹性）——涨价导致总收入上升（需求下降的幅度小于价格上涨的幅度）。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旅游需求的价格弹性因产品类型、客群和时段而异——商务出行弹性低（不得不去），休闲旅游弹性高（可去可不去）；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弹性 &gt; 1（富有弹性）——涨价导致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弹性 &lt; 1（缺乏弹性）——涨价导致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旅游需求的价格弹性因产品类型、客群和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收益管理模型｜核心概念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容量控制的 Littlewood 法则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收益管理的效果评估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01407" y="2302669"/>
            <a:ext cx="194552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容量控制的 Littlewood 法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149919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动态定价策略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16364" y="353451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收益管理的效果评估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收益管理模型｜关键要素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Littlewood 法则。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Littlewood 法则（1972）是收益管理中容量控制的基础模型，用于决定"应该为高价客户保留多少容量"。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核心逻辑：接受一个低价预订的期望收益 = 价格_low。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Littlewood 法则。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Littlewood 法则（1972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核心逻辑：接受一个低价预订的期望收益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收益管理模型｜机制拆解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拒绝一个低价预订、保留容量给高价客户的期望收益 = 价格_high × P(会有高价客户来)。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当价格_low &lt; 价格_high × P(会有高价客户来) 时，应拒绝低价预订、保留容量给高价客户。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假设景区日容量 35000 人，有两种票：全价票 160 元（可以随时来）、折扣票 80 元（限下午入场）。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拒绝一个低价预订、保留容量给高价客户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当价格_low &lt; 价格_high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假设景区日容量 35000 人，有两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收益管理模型｜方法路径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数据分析显示：下午时段的游客中，有 30% 是"本来愿意买全价票但看到有折扣票就买了折扣票"的"价格敏感型"游客。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折扣票的期望收益 = 80 + 160 × 0.3（如果不卖折扣票，这 30% 的人会买全价票）= 128 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因为 128 &gt; 80，所以不应该在仍有全价票需求的时候出售折扣票——折扣票应该在确认"全价票需求已经满足"之后才开放。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数据分析显示：下午时段的游客中，有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折扣票的期望收益 = 80 + 16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因为 128 &gt; 80，所以不应该在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收益管理模型｜工具与数据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基于需求强度的动态定价。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 = 基础价格 × f(需求强度)，其中需求强度根据以下信号实时调整：剩余容量比例——容量越紧张，价格越高。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预订速度——当前时刻的预订速度比历史同期快还是慢？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基于需求强度的动态定价。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 = 基础价格 × f(需求强度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预订速度——当前时刻的预订速度比历史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收益管理模型｜场景应用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竞品价格——周边同类景区的价格水平。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时间接近度——离入园日期越近，剩余容量越稀缺，价格越高（类似机票的"越临近越贵"逻辑，但景区可能反过来——临期降价"甩卖"剩余容…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基于客群细分的动态定价。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竞品价格——周边同类景区的价格水平。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时间接近度——离入园日期越近，剩余容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基于客群细分的动态定价。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需求预测与收益优化集成｜核心概念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预测-优化闭环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贵州景区的收益管理实践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需求预测和收益优化不是两个独立的步骤，而是需要形成闭环：预测模型提供"不同价格下的需求预测" → 优化模型基于预测结果计算"最优…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预测-优化闭环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贵州景区的收益管理实践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需求预测和收益优化不是两个独立的步骤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需求预测与收益优化集成｜关键要素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这个闭环的每一次迭代都让模型更准确、决策更优化。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预测不确定性——预测模型给出的不是精确数字，而是概率分布，优化模型需要处理这种不确定性。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需求的价格弹性是动态的——今天测得的价格弹性是 1.2，下周可能因竞品调价而变成 1.5。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这个闭环的每一次迭代都让模型更准确、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预测不确定性——预测模型给出的不是精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需求的价格弹性是动态的——今天测得的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需求预测与收益优化集成｜机制拆解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预测和优化之间的时间延迟——实施新价格后需要时间观察需求变化，但在观察期间可能已经错过了最佳调价窗口。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黄果树的分时预约动态定价。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前文案例中提到的分时预约 + 动态定价方案，其背后是需求预测与收益优化的集成系统：Prophet 模型预测各时段的需求（基于历史…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预测和优化之间的时间延迟——实施新价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黄果树的分时预约动态定价。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前文案例中提到的分时预约 + 动态定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需求预测与收益优化集成｜方法路径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价格弹性模型估计各时段的需求价格弹性。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优化模型基于弹性估计，计算最大化总收入的各时段价格。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系统每周自动更新一次价格，重大节假日单独调优。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价格弹性模型估计各时段的需求价格弹性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优化模型基于弹性估计，计算最大化总收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系统每周自动更新一次价格，重大节假日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需求预测与收益优化集成｜工具与数据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收益管理的社会责任考量。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贵州景区在实施收益管理时，特别考虑了社会责任因素：保留一定比例的低价票给特殊群体（老年人、学生、残疾人），不受动态定价影响。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设定价格上限（不超过发改委批准的最高限价）。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收益管理的社会责任考量。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贵州景区在实施收益管理时，特别考虑了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设定价格上限（不超过发改委批准的最高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使用对数-对数回归估计一份旅游数据的需求价格弹性，并解释弹性值对定价策略的指导意义。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模拟 Littlewood 法则的容量控制决策——给定高/低价客户的需求分布，计算最优保护水平。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设计一个景区的分时动态定价方案，包括时段划分、价格弹性估计和价格优化逻辑。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使用对数-对数回归估计一份旅游数据的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模拟 Littlewood 法则的容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设计一个景区的分时动态定价方案，包括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分析"收益最大化"与"游客满意度最大化"之间的冲突，提出至少两种平衡方案。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讨论：贵州景区在淡季对省内游客半价——这是"精准的收益管理"还是"地域歧视"？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分析"收益最大化"与"游客满意度最大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讨论：贵州景区在淡季对省内游客半价—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9-1：需求弹性速查｜核心概念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9-1：需求弹性速查”转化为可执行的文旅创业行动。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9-1：需求弹性速查｜关键要素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9-1：需求弹性速查｜机制拆解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9-1：需求弹性速查｜方法路径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9-1：需求弹性速查”转化为可执行的文旅创业行动。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9-1：需求弹性速查｜工具与数据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9-2：收益管理策略矩阵｜核心概念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9-2：收益管理策略矩阵”转化为可执行的文旅创业行动。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9-2：收益管理策略矩阵｜关键要素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9-2：收益管理策略矩阵｜机制拆解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9-2：收益管理策略矩阵｜方法路径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9-2：收益管理策略矩阵”转化为可执行的文旅创业行动。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9-2：收益管理策略矩阵｜工具与数据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旅游需求分析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收益管理模型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需求预测与收益优化集成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9-1：需求弹性速查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9-2：收益管理策略矩阵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围绕“旅游需求预测与收益管理”选择一个真实案例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围绕“旅游需求预测与收益管理”选择一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旅游需求分析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收益管理模型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需求预测与收益优化集成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9-1：需求弹性速查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9-2：收益管理策略矩阵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旅游需求预测与收益管理</dc:title>
  <dc:subject>《旅游大数据分析与决策》逐章教学课件：第9章</dc:subject>
  <dc:creator>祝刚</dc:creator>
  <cp:lastModifiedBy>祝刚</cp:lastModifiedBy>
  <cp:revision>1</cp:revision>
  <dcterms:created xsi:type="dcterms:W3CDTF">2026-08-03T16:57:08Z</dcterms:created>
  <dcterms:modified xsi:type="dcterms:W3CDTF">2026-08-03T16:57:08Z</dcterms:modified>
</cp:coreProperties>
</file>