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游客行为分析与画像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11635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"一码游贵州"平台注册用户超过 2000 万，每天产生数以百万计的行为数据——搜索、浏览、预订、评论、分享。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22464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585865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在海量数据背后，每个用户都是不同的：有来自北京的退休教师，喜欢深度文化游，每次在贵州待 7 天以上，偏好小众古镇和非遗体验；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1332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27672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有来自成都的年轻情侣，喜欢周末自驾游，偏好网红打卡点和美食探店；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"一码游贵州"平台注册用户超过 20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在海量数据背后，每个用户都是不同的：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有来自成都的年轻情侣，喜欢周末自驾游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知识目标：学生能够阐述游客画像的构建方法（RFM 模型、聚类分析、关联规则），理解游客行为分析的核心…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Python（Scikit-learn）对游客数据进行聚类分析并构建游客画像…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素养目标：学生能够理解"个性化服务"与"数据隐私"之间的张力——游客画像越精细，服务越贴心，但隐私风…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知识目标：学生能够阐述游客画像的构建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素养目标：学生能够理解"个性化服务"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游客画像的数据维度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聚类分析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游客画像的数据维度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模型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聚类分析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年龄、性别、来源地、职业、收入水平——这些是"他是谁"的基础信息。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人口统计学维度的优势是获取相对容易（实名购票、注册信息），劣势是预测能力有限——同是"30 岁北京女性"，旅游偏好可能天差地别。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游览时长、游览频率（第几次来贵州）、出行同伴（独自/情侣/家庭/朋友）、预订渠道（OTA/官网/现场）、提前预订天数、消费金额、…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年龄、性别、来源地、职业、收入水平—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人口统计学维度的优势是获取相对容易（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游览时长、游览频率（第几次来贵州）、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行为维度比人口统计学维度更能预测偏好——"过去的行为是未来行为的最佳预测指标"。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景点类型偏好（自然风光/历史文化/民族风情/主题乐园）、活动偏好（观光/探险/休闲/研学）、住宿偏好（星级酒店/民宿/露营）、饮…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偏好维度的数据来源是用户的浏览、收藏、评论和问卷调查。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行为维度比人口统计学维度更能预测偏好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景点类型偏好（自然风光/历史文化/民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偏好维度的数据来源是用户的浏览、收藏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旅游动机（放松/探索/社交/炫耀）、价值观（环保意识/文化尊重/冒险精神）、生活方式（追求性价比/追求品质/追求独特体验）。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心理维度是最难获取的（需要深度调查和文本分析），但也是最能区分"表面相似、实质不同"的游客的维度。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的三维框架。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旅游动机（放松/探索/社交/炫耀）、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心理维度是最难获取的（需要深度调查和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的三维框架。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模型是客户价值分析的经典框架，从三个维度评估客户：Recency（最近一次消费距今多久）——刚来过的游客比重游意愿更高。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Frequency（消费频率）——常来的游客是忠诚客户。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Monetary（消费金额）——高消费游客是高价值客户。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模型是客户价值分析的经典框架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Frequency（消费频率）——常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Monetary（消费金额）——高消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在旅游中的应用。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将每个维度的值划分为高/低两组（以中位数为界），形成 2³ = 8 个客户群体：重要价值客户（R 高 + F 高 + M 高）—…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重要发展客户（R 高 + F 低 + M 高）——最近来过、消费高但不常来，需要"促进复购"。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RFM 在旅游中的应用。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将每个维度的值划分为高/低两组（以中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重要发展客户（R 高 + F 低 +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关联规则的基本概念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Apriori 算法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关联规则挖掘发现数据集中不同项之间的关联关系——"购买了 A 的游客也倾向于购买 B"。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关联规则的基本概念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87413" y="2302669"/>
            <a:ext cx="93542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Apriori 算法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关联规则挖掘发现数据集中不同项之间的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最经典的例子是"啤酒与尿布"——超市发现买啤酒的男性顾客往往也买尿布（年轻父亲在下班路上顺便采购）。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旅游中的关联规则场景。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购买了黄果树门票的游客，有多少也购买了龙宫门票？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最经典的例子是"啤酒与尿布"——超市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旅游中的关联规则场景。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购买了黄果树门票的游客，有多少也购买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预订了苗寨民宿的游客，有多少也预订了苗族长桌宴？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浏览了梵净山页面的用户，有多少也浏览了镇远古镇？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支持度（Support）——A 和 B 同时出现的概率（A∩B 的记录数 / 总记录数）。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预订了苗寨民宿的游客，有多少也预订了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浏览了梵净山页面的用户，有多少也浏览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支持度（Support）——A 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置信度（Confidence）——在 A 出现的前提下 B 也出现的概率（A∩B 的记录数 / A 的记录数）。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提升度（Lift）——置信度 / B 的自然出现概率。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Lift &gt; 1 表示 A 的出现"提升"了 B 的出现概率，Lift = 1 表示 A 与 B 独立，Lift &lt; 1 表示 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214289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214289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5288" y="2515642"/>
            <a:ext cx="100540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5288" y="2921347"/>
            <a:ext cx="1005402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置信度（Confidence）——在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43984" y="2236291"/>
            <a:ext cx="1055489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443984" y="3795117"/>
            <a:ext cx="1055489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50015" y="2515642"/>
            <a:ext cx="84342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550015" y="2921347"/>
            <a:ext cx="843427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提升度（Lift）——置信度 / B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88323" y="2236291"/>
            <a:ext cx="105563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88323" y="3795117"/>
            <a:ext cx="1055638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94353" y="2609999"/>
            <a:ext cx="84357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94353" y="3015704"/>
            <a:ext cx="84357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Lift &gt; 1 表示 A 的出现"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32812" y="2236291"/>
            <a:ext cx="105563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32812" y="3795117"/>
            <a:ext cx="1055638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38841" y="2704207"/>
            <a:ext cx="84357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38841" y="3109913"/>
            <a:ext cx="84357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Apriori 的原理。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Apriori 是关联规则挖掘的经典算法，基于"先验原理"——如果一个项集是频繁的，那么它的所有子集也是频繁的；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如果一个项集是非频繁的，那么它的所有超集也是非频繁的。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Apriori 的原理。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Apriori 是关联规则挖掘的经典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如果一个项集是非频繁的，那么它的所有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利用这一原理，Apriori 逐层搜索频繁项集，大幅减少了搜索空间。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示例：景区关联分析。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mlxtend.frequent_patterns import apriori, association_rules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利用这一原理，Apriori 逐层搜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示例：景区关联分析。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mlxtend.frequ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协同过滤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内容推荐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推荐系统的评估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协同过滤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内容推荐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推荐系统的评估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基于用户的协同过滤。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找到与目标用户"品味相似"的其他用户，推荐他们喜欢但目标用户还没体验过的项目。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"和你相似的游客也喜欢去镇远古镇"——关键是找到"相似的人"。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基于用户的协同过滤。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找到与目标用户"品味相似"的其他用户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"和你相似的游客也喜欢去镇远古镇"—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用户相似度通常用余弦相似度或 Pearson 相关系数计算。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基于物品的协同过滤。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找到与目标用户已经喜欢的项目"相似"的其他项目。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用户相似度通常用余弦相似度或 Pea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基于物品的协同过滤。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找到与目标用户已经喜欢的项目"相似"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"喜欢黄果树的游客也喜欢荔波小七孔"——关键是找到"相似的景区"。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物品相似度基于用户行为数据计算——如果很多用户同时喜欢 A 和 B，说明 A 和 B 相似。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协同过滤的冷启动问题。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"喜欢黄果树的游客也喜欢荔波小七孔"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物品相似度基于用户行为数据计算——如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协同过滤的冷启动问题。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新用户没有历史行为数据——无法计算与谁相似、喜欢什么。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新景区没有用户数据——无法计算与哪个景区相似。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冷启动是推荐系统最头疼的问题之一。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新用户没有历史行为数据——无法计算与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新景区没有用户数据——无法计算与哪个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冷启动是推荐系统最头疼的问题之一。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RFM 模型对一份旅游消费数据进行分析，识别不同价值的客户群体，并为每个群体制定差异化的营销策略。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K-Means 聚类对游客数据进行分群，确定最佳 K 值，解读每个簇的游客特征并命名。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Apriori 算法挖掘景区之间的关联规则，提出至少 3 条有业务价值的组合推荐建议。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RFM 模型对一份旅游消费数据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K-Means 聚类对游客数据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Apriori 算法挖掘景区之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设计一个面向贵州旅游的推荐系统方案，说明推荐策略（协同过滤/内容推荐/混合）和冷启动问题的解决方案。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讨论：过度精准的个性化推荐可能产生哪些负面影响？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如何设计"负责任的推荐系统"？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设计一个面向贵州旅游的推荐系统方案，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讨论：过度精准的个性化推荐可能产生哪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如何设计"负责任的推荐系统"？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8-1：游客画像方法对比”转化为可执行的文旅创业行动。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8-1：游客画像方法对比”转化为可执行的文旅创业行动。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8-2：推荐系统算法速查”转化为可执行的文旅创业行动。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8-2：推荐系统算法速查”转化为可执行的文旅创业行动。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围绕“游客行为分析与画像”选择一个真实案例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围绕“游客行为分析与画像”选择一个真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游客画像构建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关联规则与消费模式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8-1：游客画像方法对比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8-2：推荐系统算法速查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游客行为分析与画像</dc:title>
  <dc:subject>《旅游大数据分析与决策》逐章教学课件：第8章</dc:subject>
  <dc:creator>祝刚</dc:creator>
  <cp:lastModifiedBy>祝刚</cp:lastModifiedBy>
  <cp:revision>1</cp:revision>
  <dcterms:created xsi:type="dcterms:W3CDTF">2026-08-03T16:55:42Z</dcterms:created>
  <dcterms:modified xsi:type="dcterms:W3CDTF">2026-08-03T16:55:42Z</dcterms:modified>
</cp:coreProperties>
</file>