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描述性分析与数据可视化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367433"/>
            <a:ext cx="3576063" cy="2380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年底，黄果树景区的管理层收到了一份"标准"的月报——一张密密麻麻的 Excel 表格，包含了 31 天的客流量、收入、…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875038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938439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管理者看了 5 分钟后放下报告，说："数字太多了，我看不出重点。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411712"/>
            <a:ext cx="2603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475113"/>
            <a:ext cx="244830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数据分析团队反思后，下个月的报告完全变了。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年底，黄果树景区的管理层收到了一份"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管理者看了 5 分钟后放下报告，说：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数据分析团队反思后，下个月的报告完全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知识目标：学生能够阐述描述性分析的核心方法（集中趋势、离散程度、分布形态、相关性），理解数据可视化设…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能力目标：学生能够使用 Python（Pandas、Matplotlib、Seaborn）对旅游数据…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素养目标：学生能够理解"可视化叙事"的力量——好的图表不是装饰品，而是让复杂数据"一目了然"的沟通工…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知识目标：学生能够阐述描述性分析的核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能力目标：学生能够使用 Python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素养目标：学生能够理解"可视化叙事"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4——旅游大数据分析与决策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描述性统计基础｜核心概念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集中趋势的度量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离散程度的度量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分布形态的度量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集中趋势的度量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离散程度的度量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分布形态的度量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描述性统计基础｜关键要素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相关性的度量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均值是最常用的集中趋势度量，计算方式为所有值的总和除以数量。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均值的优点是直观、数学性质好（是很多统计模型的基础），缺点是容易受极端值影响——如果一个景区平常日均客流 5000 人，国庆黄金…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68967" y="230266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相关性的度量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均值是最常用的集中趋势度量，计算方式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均值的优点是直观、数学性质好（是很多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描述性统计基础｜机制拆解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中位数（Median）。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中位数是将数据排序后位于正中间的值。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中位数的优点是不受极端值影响——"50000 人"对中位数的影响远小于对均值的影响。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中位数（Median）。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41682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543770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中位数是将数据排序后位于正中间的值。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中位数的优点是不受极端值影响——"5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描述性统计基础｜方法路径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在旅游数据分析中，中位数通常比均值更能代表"典型的一天是什么样"。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众数是出现频率最高的值。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在旅游分析中，众数常用于类别变量——如"游客最常选择的票种是成人票""最受欢迎的入园时段是 9:00-10:00"。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在旅游数据分析中，中位数通常比均值更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众数是出现频率最高的值。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在旅游分析中，众数常用于类别变量——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描述性统计基础｜工具与数据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示例：集中趋势计算。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 pandas as pd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 = pd.read_csv('scenic_daily.csv')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示例：集中趋势计算。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 pandas as p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 = pd.read_csv('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数据探索分析（EDA）｜核心概念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EDA 的流程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旅游数据的 EDA 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EDA（Exploratory Data Analysis，探索性数据分析）是正式建模和分析之前，对数据进行初步探索的过程。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823464" y="2302669"/>
            <a:ext cx="901264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EDA 的流程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44336" y="2302669"/>
            <a:ext cx="162142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旅游数据的 EDA 案例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13288" y="3534519"/>
            <a:ext cx="172161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EDA（Exploratory Da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数据探索分析（EDA）｜关键要素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EDA 的目的不是"得出结论"，而是"理解数据"——数据的分布是什么样的？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变量之间有什么关系？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有没有缺失值需要处理？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EDA 的目的不是"得出结论"，而是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变量之间有什么关系？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有没有缺失值需要处理？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数据探索分析（EDA）｜机制拆解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EDA 的标准流程。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数据概览——`df.info()`、`df.describe()`、`df.shape`，了解数据的基本信息。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单变量分析——逐个变量查看分布（数值变量用直方图/箱线图，类别变量用柱状图/饼图）。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EDA 的标准流程。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数据概览——`df.info()`、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单变量分析——逐个变量查看分布（数值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数据探索分析（EDA）｜方法路径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双变量分析——成对分析变量之间的关系（散点图、分组统计、相关性）。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多变量分析——同时分析多个变量的交互关系（成对图、平行坐标图）。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场景：分析黄果树景区的游客满意度影响因素。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双变量分析——成对分析变量之间的关系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多变量分析——同时分析多个变量的交互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场景：分析黄果树景区的游客满意度影响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数据探索分析（EDA）｜工具与数据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数据集包含 10,000 条游客记录，字段包括：评分（1-5 分）、年龄、性别、来源地、游览月份、停留时长（小时）、消费金额、是…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评分分布——整体呈正偏分布，均值为 4.2，中位数为 4.5（多数游客满意）。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年龄分布——25-45 岁占 60%，为主要客群。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数据集包含 10,000 条游客记录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评分分布——整体呈正偏分布，均值为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年龄分布——25-45 岁占 60%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可视化设计原则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图表类型选择指南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可视化实现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可视化设计原则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图表类型选择指南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可视化实现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Edward Tufte 的数据墨水比。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数据可视化大师 Tufte 提出"数据墨水比"（Data-Ink Ratio）原则——图表中用于展示数据的"墨水"应尽可能多，用…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具体实践：去除不必要的网格线、背景色和装饰元素；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Edward Tufte 的数据墨水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数据可视化大师 Tufte 提出"数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具体实践：去除不必要的网格线、背景色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避免 3D 效果（3D 饼图是数据可视化的"头号公敌"——它扭曲了数据比例）；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图例尽量靠近数据（减少读者的眼球移动距离）。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精准传达 vs 美观。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避免 3D 效果（3D 饼图是数据可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图例尽量靠近数据（减少读者的眼球移动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精准传达 vs 美观。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数据可视化设计｜方法路径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可视化的首要目标是"精准传达信息"，美观是次要目标。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一个设计精美但误导读者的图表，不如一个朴素但准确的表格。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旅游行业常见的不良可视化实践：饼图超过 5 个类别（难以比较扇形面积）、Y 轴不从 0 开始（夸大了变化幅度）、双 Y 轴混淆了…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可视化的首要目标是"精准传达信息"，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一个设计精美但误导读者的图表，不如一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旅游行业常见的不良可视化实践：饼图超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数据可视化设计｜工具与数据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不同的受众需要不同的可视化：管理者——需要"一眼看出结论"的简洁图表，配以明确的数据标注和行动建议。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数据分析师——需要"展示细节"的详细图表，以便深入探索。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公众/游客——需要"美观 + 有趣"的信息图，吸引注意力并传递核心信息。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不同的受众需要不同的可视化：管理者—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数据分析师——需要"展示细节"的详细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公众/游客——需要"美观 + 有趣"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旅游仪表盘设计｜核心概念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仪表盘的设计原则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旅游仪表盘的典型布局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仪表盘工具选择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仪表盘的设计原则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旅游仪表盘的典型布局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仪表盘工具选择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旅游仪表盘设计｜关键要素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一个好的管理仪表盘应该在 3 秒内让读者抓住核心信息——最重要的 KPI（如当日客流、当日收入、满意度评分）应该在最显眼的位置（…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"从上到下、从总到分"的信息层级。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第一层（顶部）：核心 KPI 卡片——当日客流、当日收入、满意度评分等最重要的 3-5 个指标。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一个好的管理仪表盘应该在 3 秒内让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"从上到下、从总到分"的信息层级。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第一层（顶部）：核心 KPI 卡片—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旅游仪表盘设计｜机制拆解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第二层（中部）：趋势和对比图表——客流趋势图、收入同比对比、区域客流热力图。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第三层（底部）：明细表格和异常告警——需要深入了解的明细数据和系统自动检测的异常。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仪表盘不是"把所有图表都堆上去"——信息过载会导致管理者"什么都不想看"。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第二层（中部）：趋势和对比图表——客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第三层（底部）：明细表格和异常告警—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仪表盘不是"把所有图表都堆上去"——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旅游仪表盘设计｜方法路径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一个优秀的仪表盘通常包含 5-9 个图表，每个图表回答一个明确的问题。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旅游管理部门的仪表盘。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左上 KPI 卡片（全省实时游客总量、今日累计、同比增幅）→ 各市州游客排名柱状图 → 重点景区 Top 10 客流表 → 游客…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一个优秀的仪表盘通常包含 5-9 个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旅游管理部门的仪表盘。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左上 KPI 卡片（全省实时游客总量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旅游仪表盘设计｜工具与数据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开源的仪表盘和监控平台，支持多种数据源（MySQL、ClickHouse、Prometheus 等），社区提供丰富的仪表盘模板。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适合技术团队部署和使用。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开源的 BI 工具，支持自然语言提问（"本月客流量是多少"），非技术人员也能轻松上手。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开源的仪表盘和监控平台，支持多种数据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适合技术团队部署和使用。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开源的 BI 工具，支持自然语言提问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加载一份旅游数据集（可使用黄果树景区模拟数据），计算客流量的均值、中位数、标准差、偏度和峰度，并解释每个指标的业务含义。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对一份包含评分、消费、停留时长的游客数据集进行 EDA，撰写分析报告（至少包含 3 个发现和相应的可视化图表）。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 5 种常用图表类型（折线图、柱状图、饼图、散点图、热力图），分别说明它们最适合的旅游分析场景和不适合的场景。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加载一份旅游数据集（可使用黄果树景区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对一份包含评分、消费、停留时长的游客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 5 种常用图表类型（折线图、柱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设计一个景区管理仪表盘的线框图，标注每个图表的类型和回答的问题。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讨论：同一份数据用不同的可视化方式呈现可能给人完全不同的印象——举例说明，并讨论这种"可视化操纵"的伦理边界。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设计一个景区管理仪表盘的线框图，标注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讨论：同一份数据用不同的可视化方式呈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4-1：图表类型选择速查｜核心概念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4-1：图表类型选择速查”转化为可执行的文旅创业行动。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4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4-1：图表类型选择速查｜关键要素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4-1：图表类型选择速查｜机制拆解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4-1：图表类型选择速查｜方法路径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4-1：图表类型选择速查”转化为可执行的文旅创业行动。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4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4-2：描述性分析常用 Python 代码｜核心概念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 pandas as pd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 matplotlib.pyplot as plt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 seaborn as sns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 pandas as p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 matplotlib.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 seaborn as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4-2：描述性分析常用 Python 代码｜关键要素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df.info() # 数据类型和缺失情况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df.describe() # 数值列统计摘要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df.describe(include='object') # 类别列统计摘要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19324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19324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7238" y="2609999"/>
            <a:ext cx="806538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7238" y="3015704"/>
            <a:ext cx="806538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df.info() # 数据类型和缺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49019" y="2236291"/>
            <a:ext cx="1019324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249019" y="3795117"/>
            <a:ext cx="1019324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355412" y="2609999"/>
            <a:ext cx="806538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355412" y="3015704"/>
            <a:ext cx="806538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df.describe() # 数值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357193" y="2236291"/>
            <a:ext cx="1323082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357193" y="3795117"/>
            <a:ext cx="1323082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60549" y="2704207"/>
            <a:ext cx="1116372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460549" y="3109913"/>
            <a:ext cx="1116372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df.describe(includ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69126" y="2236291"/>
            <a:ext cx="1019324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769126" y="3795117"/>
            <a:ext cx="1019324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875519" y="2704207"/>
            <a:ext cx="806538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875519" y="3109913"/>
            <a:ext cx="806538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4-2：描述性分析常用 Python 代码｜机制拆解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df['col'].mean() # 均值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df['col'].median() # 中位数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df['col'].mode()[0] # 众数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07295" y="2302669"/>
            <a:ext cx="1333604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df['col'].mean() #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983691" y="2302669"/>
            <a:ext cx="1342864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df['col'].median()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98035" y="3534519"/>
            <a:ext cx="1352124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df['col'].mode()[0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4-2：描述性分析常用 Python 代码｜方法路径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df['col'].std() # 标准差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df['col'].quantile([0.25, 0.5, 0.75]) # 四分位数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df['col'].skew() # 偏度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df['col'].std() #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df['col'].quantile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df['col'].skew() #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描述性统计基础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数据探索分析（EDA）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数据可视化设计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旅游仪表盘设计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4-1：图表类型选择速查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4-2：描述性分析常用 Python 代码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围绕“描述性分析与数据可视化”选择一个真实案例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围绕“描述性分析与数据可视化”选择一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描述性统计基础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数据探索分析（EDA）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数据可视化设计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旅游仪表盘设计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4-1：图表类型选择速查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描述性分析与数据可视化</dc:title>
  <dc:subject>《旅游大数据分析与决策》逐章教学课件：第4章</dc:subject>
  <dc:creator>祝刚</dc:creator>
  <cp:lastModifiedBy>祝刚</cp:lastModifiedBy>
  <cp:revision>1</cp:revision>
  <dcterms:created xsi:type="dcterms:W3CDTF">2026-08-03T16:49:52Z</dcterms:created>
  <dcterms:modified xsi:type="dcterms:W3CDTF">2026-08-03T16:49:52Z</dcterms:modified>
</cp:coreProperties>
</file>