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旅游大数据概述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44526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年国庆黄金周前夕，黄果树景区管理者面对一个难题：根据往年经验，10 月 1-7 日将迎来超过 30 万游客，但精确到每…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952131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4015532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大瀑布观景台什么时间最拥挤？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334619"/>
            <a:ext cx="30605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98020"/>
            <a:ext cx="291465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游客从哪个入口来、走哪条路线、在哪个景点停留最久？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年国庆黄金周前夕，黄果树景区管理者面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大瀑布观景台什么时间最拥挤？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游客从哪个入口来、走哪条路线、在哪个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知识目标：学生能够阐述旅游大数据的概念、特征与价值，理解从经验驱动到数据驱动的决策范式转变，掌握旅游…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能力目标：学生能够识别旅游行业中的大数据应用场景，评估不同数据源的分析价值，初步构建"用数据提问、用…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素养目标：学生能够理解数据的"双刃剑"属性——数据既是优化决策的工具，也可能带来隐私侵犯和算法偏见，…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知识目标：学生能够阐述旅游大数据的概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能力目标：学生能够识别旅游行业中的大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素养目标：学生能够理解数据的"双刃剑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4——旅游大数据分析与决策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旅游大数据的概念与特征｜核心概念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什么是旅游大数据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数据驱动决策的范式转变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DIKW 模型与旅游分析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什么是旅游大数据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数据驱动决策的范式转变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DIKW 模型与旅游分析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旅游大数据的概念与特征｜关键要素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大数据的"4V"特征。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大数据（Big Data）通常被定义为具有"4V"特征的数据集合：Volume（规模巨大）——数据量达到 TB 甚至 PB 级别…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Velocity（产生和处理速度快）——数据以流的形式持续产生，需要实时或准实时的处理能力。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4——旅游大数据分析与决策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旅游大数据的概念与特征｜机制拆解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Variety（类型多样）——包括结构化数据（数据库表格）、半结构化数据（JSON、XML）、非结构化数据（文本、图片、视频、语…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Value（价值密度低）——海量数据中有价值的信息占比低，需要"沙里淘金"的分析技术。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旅游大数据的独特特征。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Variety（类型多样）——包括结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Value（价值密度低）——海量数据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旅游大数据的独特特征。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旅游大数据的概念与特征｜方法路径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旅游大数据在通用 4V 特征之外，还有其行业特殊性。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时空强关联——旅游数据天然带有时间和空间标签（什么时间、在什么地点、做了什么），时空维度是旅游分析的核心维度。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多源异构——旅游数据来自票务系统、OTA 平台、社交媒体、运营商基站、IoT 传感器、支付系统等多个完全不同的数据源，格式和口径…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旅游大数据在通用 4V 特征之外，还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时空强关联——旅游数据天然带有时间和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多源异构——旅游数据来自票务系统、O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旅游大数据的来源与分类｜核心概念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核心数据源全景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数据结构分类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贵州旅游数据特色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核心数据源全景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49919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数据结构分类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00615" y="353451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贵州旅游数据特色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旅游大数据的来源与分类｜关键要素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票务系统——售票记录（时间、票种、价格、渠道）、闸机通行记录（入园/出园时间、闸机编号）、分时预约数据（预约时段、预约人数）。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 PMS——入住/退房记录、房型偏好、入住天数、消费账单。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 POS——点餐记录、消费金额、就餐时间、菜品偏好。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票务系统——售票记录（时间、票种、价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 PMS——入住/退房记录、房型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 POS——点餐记录、消费金额、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旅游大数据的来源与分类｜机制拆解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停车系统——入场/出场时间、车辆类型、停留时长。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这些数据是景区最核心的"一手数据"，质量相对可控，但通常分散在不同的系统中。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平台（携程、美团、飞猪等）——搜索记录、浏览行为、预订记录、用户评价。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停车系统——入场/出场时间、车辆类型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这些数据是景区最核心的"一手数据"，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平台（携程、美团、飞猪等）—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旅游大数据的来源与分类｜方法路径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社交媒体（微博、微信、抖音、小红书）——旅游相关内容的发布、点赞、评论、转发。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搜索引擎（百度、Google）——旅游相关关键词的搜索量趋势。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地图服务（高德、百度地图）——景区导航请求、周边搜索、实时路况。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社交媒体（微博、微信、抖音、小红书）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搜索引擎（百度、Google）——旅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地图服务（高德、百度地图）——景区导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旅游大数据分析的技术栈｜核心概念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数据处理技术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在旅游分析中的优势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数据处理技术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数据分析技术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在旅游分析中的优势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旅游大数据分析的技术栈｜关键要素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调用——通过 RESTful API 从 OTA 平台、地图服务、气象服务获取数据。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网络爬虫——自动抓取网页上的公开数据（如旅游攻略、用户评价），需注意 robots.txt 协议和法律法规。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日志收集——通过 Flume、Filebeat 等工具采集服务器和应用的日志数据。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调用——通过 RESTful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网络爬虫——自动抓取网页上的公开数据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日志收集——通过 Flume、Fil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旅游大数据分析的技术栈｜机制拆解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数据接入——通过 MQTT、CoAP 等协议接入传感器数据。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消息队列——使用 Kafka 等消息中间件缓冲和分发实时数据流。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缺失值处理——删除缺失过多的字段、用均值/中位数/众数填充、用模型预测缺失值。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数据接入——通过 MQTT、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消息队列——使用 Kafka 等消息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缺失值处理——删除缺失过多的字段、用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旅游大数据分析的技术栈｜方法路径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异常值检测——基于统计方法（如 3σ 原则、箱线图）或机器学习方法（如孤立森林）识别和处理异常值。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数据转换——标准化/归一化（将不同量纲的数据转换到同一尺度）、离散化（将连续变量分箱）、编码（将类别变量转为数值）。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重复数据去重——识别和删除重复记录。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异常值检测——基于统计方法（如 3σ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数据转换——标准化/归一化（将不同量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重复数据去重——识别和删除重复记录。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旅游大数据的应用场景｜核心概念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需求预测与容量管理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游客画像与精准营销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舆情监测与口碑管理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需求预测与容量管理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游客画像与精准营销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舆情监测与口碑管理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旅游大数据的应用场景｜关键要素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运营优化与收益管理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基于历史客流数据、天气、节假日、在线预订趋势等因素，预测未来特定日期和时段的客流量。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预测精度直接影响景区的运营效率——高估导致资源闲置，低估导致服务品质下降。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运营优化与收益管理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基于历史客流数据、天气、节假日、在线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预测精度直接影响景区的运营效率——高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旅游大数据的应用场景｜机制拆解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贵州黄果树景区使用 Prophet + XGBoost 集成模型，将日客流预测误差控制在 10% 以内。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结合客流预测和景区承载力模型，制定动态的限流和分流策略。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织金洞根据 CO₂ 传感器数据和客流预测，动态调整瞬时承载量——CO₂ 浓度低时适当提高容量上限，CO₂ 浓度升高时提前预警限流。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贵州黄果树景区使用 Prophet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结合客流预测和景区承载力模型，制定动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织金洞根据 CO₂ 传感器数据和客流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旅游大数据的应用场景｜方法路径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通过聚类分析将游客分为不同群体——家庭亲子型、年轻探险型、银发休闲型、商务会议型等。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每个群体的行为特征、消费偏好、信息获取渠道各不相同。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贵州西江千户苗寨基于游客画像，向不同群体推送差异化的内容——为亲子游客推荐非遗体验项目，为年轻游客推荐旅拍打卡路线。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通过聚类分析将游客分为不同群体——家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每个群体的行为特征、消费偏好、信息获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贵州西江千户苗寨基于游客画像，向不同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数据分析思维｜核心概念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从问题出发，而非从数据出发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相关性 ≠ 因果性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数据可视化的叙事力量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从问题出发，而非从数据出发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相关性 ≠ 因果性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数据可视化的叙事力量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数据分析思维｜关键要素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数据分析的第一原则。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很多数据分析的初学者容易犯一个错误：拿到一份数据就开始"跑各种分析"，做了一堆图表但不知道想回答什么问题。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正确的分析流程是：定义问题（想解决什么业务问题？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数据分析的第一原则。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很多数据分析的初学者容易犯一个错误：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正确的分析流程是：定义问题（想解决什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数据分析思维｜机制拆解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确定指标（用什么来衡量？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收集数据（需要哪些数据？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分析建模（用什么方法？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确定指标（用什么来衡量？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收集数据（需要哪些数据？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分析建模（用什么方法？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数据分析思维｜方法路径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解读结果（发现意味着什么？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指导决策（应该采取什么行动？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"问题驱动"的旅游分析案例。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解读结果（发现意味着什么？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）→ 指导决策（应该采取什么行动？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"问题驱动"的旅游分析案例。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以你熟悉的某个旅游场景为例，列出该场景中可能产生的 5 类数据，并说明每类数据的潜在分析价值。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"数据驱动决策"与"经验驱动决策"各有什么优势和局限？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在什么情况下应该优先依赖经验而非数据？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以你熟悉的某个旅游场景为例，列出该场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"数据驱动决策"与"经验驱动决策"各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在什么情况下应该优先依赖经验而非数据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 DIKW 模型分析一个你熟悉的旅游数据应用案例，说明从 Data 到 Wisdom 的每一层跃迁是如何实现的。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安装 Python 和 Jupyter Notebook，加载一个旅游相关的公开数据集（如贵阳市旅游数据），完成基础的数据探索（…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讨论：如果一个景区过度依赖数据驱动决策，可能产生哪些问题？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 DIKW 模型分析一个你熟悉的旅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安装 Python 和 Jupyte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讨论：如果一个景区过度依赖数据驱动决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1-1：旅游大数据分析的核心工具链｜核心概念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1-1：旅游大数据分析的核心工具链”转化为可执行的文旅创业行动。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1-1：旅游大数据分析的核心工具链｜关键要素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1-1：旅游大数据分析的核心工具链｜机制拆解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1-1：旅游大数据分析的核心工具链｜方法路径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1-1：旅游大数据分析的核心工具链”转化为可执行的文旅创业行动。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1-2：数据分析的六步流程｜核心概念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1-2：数据分析的六步流程”转化为可执行的文旅创业行动。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1-2：数据分析的六步流程｜关键要素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1-2：数据分析的六步流程｜机制拆解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1-2：数据分析的六步流程｜方法路径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旅游大数据的概念与特征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旅游大数据的来源与分类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旅游大数据分析的技术栈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旅游大数据的应用场景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数据分析思维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1-1：旅游大数据分析的核心工具链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42096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0981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1-2：数据分析的六步流程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围绕“旅游大数据概述”选择一个真实案例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围绕“旅游大数据概述”选择一个真实案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旅游大数据的概念与特征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旅游大数据的来源与分类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旅游大数据分析的技术栈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旅游大数据的应用场景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数据分析思维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旅游大数据概述</dc:title>
  <dc:subject>《旅游大数据分析与决策》逐章教学课件：第1章</dc:subject>
  <dc:creator>祝刚</dc:creator>
  <cp:lastModifiedBy>祝刚</cp:lastModifiedBy>
  <cp:revision>1</cp:revision>
  <dcterms:created xsi:type="dcterms:W3CDTF">2026-08-03T16:43:35Z</dcterms:created>
  <dcterms:modified xsi:type="dcterms:W3CDTF">2026-08-03T16:43:35Z</dcterms:modified>
</cp:coreProperties>
</file>