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沉浸式技术与文旅元宇宙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08411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 年，贵州推出了"数字黔行"文旅元宇宙平台。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12568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189089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戴上 VR 头盔，用户可以"走进"黄果树瀑布的水帘洞，感受水雾扑面而来的清凉——而事实上你可能正坐在北京的家中。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662362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725763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进入天龙屯堡的虚拟场景，600 年前的明代军屯生活被数字化重现——士兵操练、集市交易、婚丧嫁娶，用户可以以第一人称视角"穿越"到…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年，贵州推出了"数字黔行"文旅元宇宙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戴上 VR 头盔，用户可以"走进"黄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进入天龙屯堡的虚拟场景，600 年前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 VR/AR/MR 的技术原理与差异，理解数字孪生、文旅元宇宙的概念框架和技术…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能力目标：学生能够分析不同沉浸式技术的适用场景和限制条件，评估文旅元宇宙项目的技术可行性和商业价值，…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素养目标：学生能够批判性思考沉浸式技术对旅游体验的双刃剑效应——技术增强体验的同时，是否会让旅游变成…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培养"技术为人服务"的价值理念。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 VR/AR/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能力目标：学生能够分析不同沉浸式技术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素养目标：学生能够批判性思考沉浸式技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培养"技术为人服务"的价值理念。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沉浸式技术全景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技术挑战与未来趋势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11-1：VR/AR/MR 对比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42096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09814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11-2：沉浸式体验设计的"3I 原则"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沉浸式技术全景｜核心概念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VR/AR/MR 的技术原理与差异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沉浸式技术的文旅适配性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关键技术支撑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VR/AR/MR 的技术原理与差异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沉浸式技术的文旅适配性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关键技术支撑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沉浸式技术全景｜关键要素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通过头戴式显示设备（HMD）将用户的视觉和听觉完全隔离于真实世界，呈现一个计算机生成的虚拟环境。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在文旅中的应用包括虚拟景区游览、历史文化场景复原、沉浸式互动体验。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不隔离真实世界，而是在真实世界的画面上叠加虚拟信息——数字内容"增强"了现实感知。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通过头戴式显示设备（HMD）将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在文旅中的应用包括虚拟景区游览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不隔离真实世界，而是在真实世界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沉浸式技术全景｜机制拆解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的实现方式包括：手机/平板 AR（通过摄像头取景，在屏幕上叠加虚拟内容，如 AR 导览 APP）、AR 眼镜（如 Micr…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的核心技术挑战是"注册"——让虚拟内容准确地固定在真实世界的正确位置上（空间锚定），这依赖于 SLAM 技术。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介于 VR 和 AR 之间，不仅叠加虚拟内容，还让虚拟内容与真实环境产生交互——虚拟的球碰到真实的桌子会弹开，虚拟的角色可…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的实现方式包括：手机/平板 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的核心技术挑战是"注册"——让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介于 VR 和 AR 之间，不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沉浸式技术全景｜方法路径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对设备的空间感知能力要求更高，需要实时构建和理解 3D 环境。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可以放在一条"虚拟-真实连续谱"上理解——真实环境 → AR（叠加虚拟信息到真实世界）→ MR（虚拟与真实交互）→ VR（完全虚…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文旅应用通常从 AR 开始（技术门槛低、设备普及率高），逐步向 MR 和 VR 延伸（沉浸感更强但需要专用设备）。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对设备的空间感知能力要求更高，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可以放在一条"虚拟-真实连续谱"上理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文旅应用通常从 AR 开始（技术门槛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数字孪生的概念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数字孪生在文旅中的应用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数字孪生的技术栈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84865" y="230266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数字孪生的概念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28965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数字孪生在文旅中的应用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600615" y="3534519"/>
            <a:ext cx="134696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数字孪生的技术栈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数字孪生（Digital Twin）是指物理实体的高保真数字化模型，它不仅包含实体的几何形态（3D 模型），还包含实体的属性数据…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数字孪生的核心特征是"虚实映射、实时同步"——物理世界的变化会实时反映到数字模型中，对数字模型的操作也可以反馈到物理世界。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 vs 3D 模型。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数字孪生（Digital Twin）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数字孪生的核心特征是"虚实映射、实时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 vs 3D 模型。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单纯的 3D 模型是"静态的照片"——只有外观，没有数据和实时连接。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数字孪生是"活体"——包含数据、实时更新、可以模拟和预测。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例如，黄果树的 3D 模型只能展示瀑布的外观，而黄果树的数字孪生可以展示实时水流数据、游客分布、设备状态，并且可以模拟"如果关闭…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单纯的 3D 模型是"静态的照片"—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数字孪生是"活体"——包含数据、实时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例如，黄果树的 3D 模型只能展示瀑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将整个景区的物理空间（地形、建筑、道路、植被、水系）和运营系统（票务、监控、调度、能耗）映射为数字孪生体。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对文化遗产进行高精度数字化建模（通过激光扫描、摄影测量等技术），形成数字孪生体。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数字孪生体的价值：保护——在文物受到损坏之前记录其精确状态，为修复提供参考；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将整个景区的物理空间（地形、建筑、道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对文化遗产进行高精度数字化建模（通过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数字孪生体的价值：保护——在文物受到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元宇宙的概念与争议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文旅元宇宙的技术架构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文旅元宇宙的典型场景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元宇宙的概念与争议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文旅元宇宙的技术架构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文旅元宇宙的典型场景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贵州的文旅元宇宙探索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"元宇宙"（Metaverse）一词来自科幻小说《雪崩》，指一个与现实世界平行、与现实世界相互影响的持久化虚拟世界。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年 Facebook 更名为 Meta 后，元宇宙概念被推向了商业风口，但也因技术不成熟和过度炒作而经历了"泡沫破裂"。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贵州的文旅元宇宙探索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"元宇宙"（Metaverse）一词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 Facebook 更名为 Met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2024-2025 年，随着 Apple Vision Pro 等新一代混合现实设备的发布和 AI 技术的突破，元宇宙重新回到理…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文旅元宇宙的独特价值。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文旅行业可能是元宇宙的最佳应用场景之一——旅游本身就是在"另一个世界"中获得的"体验"，这与元宇宙的"虚拟世界体验"天然契合。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-2025 年，随着 Apple V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文旅元宇宙的独特价值。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文旅行业可能是元宇宙的最佳应用场景之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文旅元宇宙的核心价值不是替代真实旅游，而是：扩展时空（让游客"穿越"到历史或未来）、打破限制（让无法实地游览的人体验目的地）、创…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文旅元宇宙的简化架构。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对于文旅行业，更实用的架构包含三个核心层：内容层（3D 场景、虚拟角色、交互叙事）——这是文旅元宇宙的"血肉"，决定体验的品质和…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文旅元宇宙的核心价值不是替代真实旅游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文旅元宇宙的简化架构。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对于文旅行业，更实用的架构包含三个核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体验设计的核心原则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用户体验与晕动症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体验设计的核心原则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叙事设计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用户体验与晕动症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文旅沉浸式体验的特殊性。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文旅场景的沉浸式体验有其独特性——它必须与"地点"强关联。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一个优秀的文旅沉浸式体验不是在任何地方都能获得相同效果的——在黄果树瀑布前通过 AR 看到徐霞客的虚拟身影与你对话，与在客厅沙发…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文旅沉浸式体验的特殊性。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文旅场景的沉浸式体验有其独特性——它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一个优秀的文旅沉浸式体验不是在任何地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的"在地性"是文旅沉浸式体验的核心竞争力。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沉浸式体验中信息呈现的密度需要精心控制。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太多的虚拟信息叠加在真实景观上会导致"认知过载"——游客不知道该看真实风景还是看虚拟内容。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的"在地性"是文旅沉浸式体验的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沉浸式体验中信息呈现的密度需要精心控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太多的虚拟信息叠加在真实景观上会导致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好的设计遵循"渐进呈现"原则——首先让游客欣赏真实的风景，然后在适当的时机逐步引入数字增强信息。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在沉浸式体验中，叙事不是线性的（从头到尾讲故事），而是空间性的（在特定位置触发特定的叙事片段）。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游客在空间中的移动构成了叙事的节奏——走到某个位置，触发某段故事。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好的设计遵循"渐进呈现"原则——首先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在沉浸式体验中，叙事不是线性的（从头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游客在空间中的移动构成了叙事的节奏—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技术挑战与未来趋势｜核心概念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当前的主要瓶颈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驱动的沉浸式内容生成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沉浸式技术的伦理思考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当前的主要瓶颈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驱动的沉浸式内容生成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沉浸式技术的伦理思考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技术挑战与未来趋势｜关键要素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高质量的 VR 设备（如 Meta Quest 3、Apple Vision Pro）价格仍然较高（3000-25000 元），…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眼镜的轻量化、长续航和户外可见性仍然是技术难题——在阳光明媚的黄果树景区，大多数 AR 眼镜的显示效果会大打折扣。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高质量的沉浸式内容（高精度 3D 建模、专业交互设计、多分支叙事）制作成本极高——一个小时的 VR 体验内容可能需要数十万甚至上…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高质量的 VR 设备（如 Meta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眼镜的轻量化、长续航和户外可见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高质量的沉浸式内容（高精度 3D 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技术挑战与未来趋势｜机制拆解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对于预算有限的文旅项目，投入产出比是需要谨慎评估的。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高质量的沉浸式体验需要大量的数据传输（高清 3D 模型、实时渲染流）和计算能力（云端渲染）。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在贵州的山区景区，网络覆盖和延迟是现实障碍——这是第 7 章讨论的 5G 技术与第 6 章讨论的云边协同架构需要协同解决的问题。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对于预算有限的文旅项目，投入产出比是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高质量的沉浸式体验需要大量的数据传输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在贵州的山区景区，网络覆盖和延迟是现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技术挑战与未来趋势｜方法路径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与 3D 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这些技术将大幅降低沉浸式内容的制作成本和周期。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 2.0。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与 3D 内容。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这些技术将大幅降低沉浸式内容的制作成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 2.0。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 VR、AR、MR 在文旅应用中的优劣，分析每种技术最适合的文旅场景。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以黄果树景区为例，设计一个数字孪生方案，说明需要采集哪些数据、使用哪些技术、解决哪些管理问题。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分析"虚拟旅游"对真实旅游的影响——是补充、替代，还是创造新的需求？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 VR、AR、MR 在文旅应用中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以黄果树景区为例，设计一个数字孪生方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分析"虚拟旅游"对真实旅游的影响——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选择一个贵州的非物质文化遗产，设计一个元宇宙体验方案，包括叙事设计、交互方式和用户旅程。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讨论：沉浸式技术的高门槛是否会加剧旅游体验的"数字鸿沟"？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选择一个贵州的非物质文化遗产，设计一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讨论：沉浸式技术的高门槛是否会加剧旅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11-1：VR/AR/MR 对比｜核心概念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11-1：VR/AR/MR 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11-1：VR/AR/MR 对比｜关键要素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11-1：VR/AR/MR 对比｜机制拆解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11-1：VR/AR/MR 对比｜方法路径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11-1：VR/AR/MR 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11-2：沉浸式体验设计的"3I 原则"｜核心概念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11-2：沉浸式体验设计的"3I 原则"”转化为可执行的文旅创业行动。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11-2：沉浸式体验设计的"3I 原则"｜关键要素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11-2：沉浸式体验设计的"3I 原则"｜机制拆解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11-2：沉浸式体验设计的"3I 原则"｜方法路径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11-2：沉浸式体验设计的"3I 原则"”转化为可执行的文旅创业行动。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沉浸式技术全景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技术挑战与未来趋势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11-1：VR/AR/MR 对比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42096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09814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11-2：沉浸式体验设计的"3I 原则"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围绕“沉浸式技术与文旅元宇宙”选择一个真实案例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围绕“沉浸式技术与文旅元宇宙”选择一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沉浸式技术全景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沉浸式体验设计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技术挑战与未来趋势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沉浸式技术与文旅元宇宙</dc:title>
  <dc:subject>《智慧旅游技术与应用》逐章教学课件：第11章</dc:subject>
  <dc:creator>祝刚</dc:creator>
  <cp:lastModifiedBy>祝刚</cp:lastModifiedBy>
  <cp:revision>1</cp:revision>
  <dcterms:created xsi:type="dcterms:W3CDTF">2026-08-03T16:41:30Z</dcterms:created>
  <dcterms:modified xsi:type="dcterms:W3CDTF">2026-08-03T16:41:30Z</dcterms:modified>
</cp:coreProperties>
</file>