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智慧景区综合管理平台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3131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年国庆黄金周，黄果树景区单日接待游客超过 5 万人次。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048595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11996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在指挥中心的大屏上，实时跳动着整个景区的"生命体征"——各入口的入园人数、大瀑布观景台的人群密度、陡坡塘停车场的剩余车位、观光车…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当系统检测到大瀑布观景台的人群密度超过阈值（4 人/平方米），指挥中心立即启动分流预案：通过广播、短信和 APP 推送引导游客先…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年国庆黄金周，黄果树景区单日接待游客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在指挥中心的大屏上，实时跳动着整个景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当系统检测到大瀑布观景台的人群密度超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知识目标：学生能够阐述智慧景区综合管理平台的整体架构与核心模块，理解客流监测、安全应急、设施运维和数…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能力目标：学生能够根据景区类型和规模，设计综合管理平台的功能需求和模块划分，评估不同技术方案的成本效…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素养目标：学生能够理解景区管理的本质不是"管住游客"而是"服务游客"——技术手段服务于管理目标，管理…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知识目标：学生能够阐述智慧景区综合管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能力目标：学生能够根据景区类型和规模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素养目标：学生能够理解景区管理的本质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平台总体架构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客流监测与管理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27468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27468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安全与应急管理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27468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27468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36353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设施运维管理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0123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0123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79008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景区数据中台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0123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0123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79008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平台建设方法论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12777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12777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21662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12777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12777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21662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10-1：智慧景区管理平台的常见指标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10-2：景区数据中台建设 Checklist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平台总体架构｜核心概念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从烟囱式到平台化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"一张图"管理理念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技术架构选型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从烟囱式到平台化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"一张图"管理理念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技术架构选型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平台总体架构｜关键要素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传统景区管理的困境。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在智慧化改造之前，大多数景区的信息化系统处于"烟囱式"状态——票务系统、监控系统、停车系统、环境监测系统各自独立建设、独立运行、…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票务系统不知道今天有多少辆车进入了停车场，监控系统无法获取当前在园人数的准确数据。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32262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传统景区管理的困境。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在智慧化改造之前，大多数景区的信息化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票务系统不知道今天有多少辆车进入了停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平台总体架构｜机制拆解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管理者要做决策时需要打开 5 个不同的系统、手动导出数据、在 Excel 里拼凑出一张完整的图景——低效且滞后。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智慧景区综合管理平台的核心逻辑是"一个平台、一张图、一个数据中心"——将票务、监控、停车、环境、调度、运维等子系统通过标准接口接…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感知层——部署在景区各个角落的 IoT 设备（摄像头、闸机、传感器、定位终端等），负责数据采集。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管理者要做决策时需要打开 5 个不同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智慧景区综合管理平台的核心逻辑是"一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感知层——部署在景区各个角落的 Io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平台总体架构｜方法路径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平台层——数据中台 + 业务中台，负责数据汇聚、清洗、存储、分析和业务逻辑编排。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应用层——面向不同用户角色（管理者、工作人员、游客）的功能模块，以大屏、PC 端、移动端等多种形式呈现。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"一张图"不是指一张静态的地图，而是一个以 GIS（地理信息系统）为基础、叠加多维度实时数据的动态可视化平台。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平台层——数据中台 + 业务中台，负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应用层——面向不同用户角色（管理者、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"一张图"不是指一张静态的地图，而是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客流监测与管理｜核心概念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客流统计的技术手段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承载力与限流策略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游客画像与行为分析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客流统计的技术手段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81568" y="230266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承载力与限流策略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游客画像与行为分析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客流监测与管理｜关键要素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最精确的客流统计方式——每通过一人计数一次。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但只能统计通过闸机的人数，无法获取游客在景区内的空间分布。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闸机计数的精确度取决于闸机的类型——三辊闸（物理隔离，几乎无漏计）、翼闸（红外检测，可能有尾随漏计）、无障碍闸机（依赖 AI 视…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最精确的客流统计方式——每通过一人计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但只能统计通过闸机的人数，无法获取游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闸机计数的精确度取决于闸机的类型——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客流监测与管理｜机制拆解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利用计算机视觉技术，对监控视频画面中的人头或人体进行检测和计数。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关键技术：目标检测（YOLO 系列算法）、多目标跟踪（DeepSORT）、跨摄像头重识别（ReID）。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 AI 计数可以实现分区域、分时段的客流统计，了解游客的空间分布——哪些区域人多、哪些区域人少。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利用计算机视觉技术，对监控视频画面中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关键技术：目标检测（YOLO 系列算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 AI 计数可以实现分区域、分时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客流监测与管理｜方法路径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通过采集游客手机的 WiFi 探测请求帧（Probe Request），获取设备的 MAC 地址作为匿名标识，统计不同区域的设备…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优点是无需游客配合、覆盖面广，缺点是准确率受多种因素影响（手机 WiFi 是否开启、同一游客携带多台设备、MAC 地址随机化）。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与电信运营商合作，基于手机基站信令数据统计景区内的游客数量。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通过采集游客手机的 WiFi 探测请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优点是无需游客配合、覆盖面广，缺点是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与电信运营商合作，基于手机基站信令数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安全与应急管理｜核心概念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视频监控与智能分析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应急指挥调度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环境监测与灾害预警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视频监控与智能分析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应急指挥调度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环境监测与灾害预警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安全与应急管理｜关键要素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视频监控的升级路径。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景区视频监控经历了三个阶段——模拟监控（看得见，但画质差、难检索）、数字监控（看得清，但依赖人工查看）、智能监控（看得懂，AI 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智慧景区的监控系统应该是"AI 值守"的——不是替代安保人员，而是让安保人员从"盯着几十个屏幕"中解放出来，专注于 AI 无法处…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视频监控的升级路径。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景区视频监控经历了三个阶段——模拟监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智慧景区的监控系统应该是"AI 值守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安全与应急管理｜机制拆解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视觉分析的关键能力。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人群密度估计——基于图像中的人头检测或密度图回归，估计监控画面中的人数。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异常行为检测——识别奔跑、聚集、斗殴、翻越护栏、进入禁入区域等异常行为。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视觉分析的关键能力。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人群密度估计——基于图像中的人头检测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异常行为检测——识别奔跑、聚集、斗殴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安全与应急管理｜方法路径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物品遗留/遗失检测——检测被遗留在监控区域的包裹或物品（可疑物品预警）。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烟火检测——基于图像特征（火焰颜色、烟雾纹理）和深度学习模型，比传统烟雾传感器响应更快、误报更低。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景区的摄像头密度越来越高，引发了游客对隐私的担忧。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物品遗留/遗失检测——检测被遗留在监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烟火检测——基于图像特征（火焰颜色、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景区的摄像头密度越来越高，引发了游客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设施运维管理｜核心概念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设备资产管理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能耗管理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车辆调度管理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设备资产管理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能耗管理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车辆调度管理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设施运维管理｜关键要素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设备全生命周期管理。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景区内有大量设备需要管理——闸机、摄像头、传感器、显示屏、广播设备、观光车、电梯/扶梯等。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设备全生命周期管理覆盖从采购入库、安装调试、日常巡检、维修保养到报废处置的全过程。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设备全生命周期管理。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景区内有大量设备需要管理——闸机、摄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设备全生命周期管理覆盖从采购入库、安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设施运维管理｜机制拆解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每台设备在系统中拥有唯一的数字身份（二维码或 RFID 标签），扫码即可查看设备档案、维修历史和当前状态。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通过分析设备的运行数据（运行时长、故障次数、维修频率、使用年限），建立设备健康度评分模型。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健康度低于阈值的设备自动生成维修工单或更换建议。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每台设备在系统中拥有唯一的数字身份（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通过分析设备的运行数据（运行时长、故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健康度低于阈值的设备自动生成维修工单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设施运维管理｜方法路径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基于健康度趋势预测设备的剩余使用寿命（RUL，Remaining Useful Life），实现预测性维护——在设备故障之前主动…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景区是能耗大户——照明、空调、水泵、观光车、电梯、景观设施等。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智慧能耗管理系统通过在各个用电回路安装智能电表，实时采集各区域、各设备的用电数据。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基于健康度趋势预测设备的剩余使用寿命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景区是能耗大户——照明、空调、水泵、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智慧能耗管理系统通过在各个用电回路安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景区数据中台｜核心概念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数据中台的概念与价值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景区数据治理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数据中台的贵州实践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数据中台的概念与价值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景区数据治理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数据中台的贵州实践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景区数据中台｜关键要素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从数据仓库到数据中台。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数据仓库解决的是"数据存起来、能查询"的问题，数据中台解决的是"数据用起来、能赋能业务"的问题。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数据中台的核心能力包括：数据汇聚（多源异构数据的接入和清洗）、数据治理（元数据管理、数据质量、数据标准、数据安全）、数据开发（数…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从数据仓库到数据中台。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数据仓库解决的是"数据存起来、能查询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数据中台的核心能力包括：数据汇聚（多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景区数据中台｜机制拆解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景区为什么需要数据中台。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景区管理涉及的数据维度极其丰富——游客数据、设备数据、财务数据、环境数据、舆情数据、交通数据。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这些数据分散在不同的系统中，格式不统一、口径不一致、质量参差不齐。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景区为什么需要数据中台。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景区管理涉及的数据维度极其丰富——游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这些数据分散在不同的系统中，格式不统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景区数据中台｜方法路径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数据中台将分散的数据汇聚到统一平台，通过标准化治理形成可复用的数据资产，支撑客流预测、精准营销、智能调度、安全预警等上层应用。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OneData 方法论。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元数据是"关于数据的数据"——数据来自哪个系统、字段含义是什么、更新频率是多少、数据负责人是谁。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数据中台将分散的数据汇聚到统一平台，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OneData 方法论。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元数据是"关于数据的数据"——数据来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平台建设方法论｜核心概念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建设模式选择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建设路径与优先级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运维保障体系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735747" y="1936700"/>
            <a:ext cx="816102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建设模式选择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建设路径与优先级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735747" y="3943201"/>
            <a:ext cx="816102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运维保障体系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平台建设方法论｜关键要素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自建 vs 采购 vs 混合。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对于大多数景区而言，混合模式是性价比较高的选择——采购成熟的 IoT 平台和数据中台，针对景区特色需求（如溶洞环境监测、漂流安全…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急用先行、分步实施。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自建 vs 采购 vs 混合。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对于大多数景区而言，混合模式是性价比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急用先行、分步实施。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平台建设方法论｜机制拆解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景区综合管理平台的建设不必追求一步到位，可以按照"急用先行"原则分步实施。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第一阶段：基础设施——部署 IoT 设备（摄像头、闸机、传感器），建立网络和服务器环境。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第二阶段：核心模块——上线客流监测、视频监控、票务系统等"刚需"模块。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景区综合管理平台的建设不必追求一步到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第一阶段：基础设施——部署 IoT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第二阶段：核心模块——上线客流监测、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为什么景区管理需要"数据中台"而不仅仅是"数据仓库"？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分析两者的核心区别。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设计一个针对贵州山地景区的客流监测方案，说明各类传感器的部署位置和融合策略。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为什么景区管理需要"数据中台"而不仅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分析两者的核心区别。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设计一个针对贵州山地景区的客流监测方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分析景区视频监控中 AI 智能分析与游客隐私保护的平衡点，提出你的解决方案。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以一个你熟悉的景区为例，绘制其智慧管理平台的架构图，标注各模块的数据流向。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讨论：景区应该追求"零事故"还是"可接受的风险水平"？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分析景区视频监控中 AI 智能分析与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以一个你熟悉的景区为例，绘制其智慧管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讨论：景区应该追求"零事故"还是"可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10-1：智慧景区管理平台的常见指标｜核心概念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10-1：智慧景区管理平台的常见指标”转化为可执行的文旅创业行动。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10-1：智慧景区管理平台的常见指标｜关键要素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10-1：智慧景区管理平台的常见指标｜机制拆解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10-2：景区数据中台建设 Checklist｜核心概念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数据盘点：列出景区现有的所有数据源（系统、数据库、文件）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数据接入：确认每类数据的技术接入方式（API、数据库同步、文件传输）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数据标准：统一关键指标的定义和计算口径（如"入园人数"是指购票人数还是闸机通过人数）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数据盘点：列出景区现有的所有数据源（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数据接入：确认每类数据的技术接入方式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数据标准：统一关键指标的定义和计算口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10-2：景区数据中台建设 Checklist｜关键要素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数据质量：对每类数据评估完整性、准确性、及时性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数据安全：对个人信息进行分级分类，制定脱敏和访问控制规则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数据服务：确定需要对外提供的数据服务（API 列表和调用方式）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数据质量：对每类数据评估完整性、准确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数据安全：对个人信息进行分级分类，制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数据服务：确定需要对外提供的数据服务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10-2：景区数据中台建设 Checklist｜机制拆解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数据组织：建立数据管理组织，明确数据 Owner 和 Steward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10-2：景区数据中台建设 Checklist”转化为可执行的文旅创业行动。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数据组织：建立数据管理组织，明确数据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平台总体架构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客流监测与管理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27468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27468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安全与应急管理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27468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27468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36353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设施运维管理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0123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0123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79008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景区数据中台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0123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0123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79008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平台建设方法论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12777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12777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21662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12777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12777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21662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10-1：智慧景区管理平台的常见指标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10-2：景区数据中台建设 Checklist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围绕“智慧景区综合管理平台”选择一个真实案例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围绕“智慧景区综合管理平台”选择一个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平台总体架构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客流监测与管理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安全与应急管理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设施运维管理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景区数据中台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平台建设方法论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智慧景区综合管理平台</dc:title>
  <dc:subject>《智慧旅游技术与应用》逐章教学课件：第10章</dc:subject>
  <dc:creator>祝刚</dc:creator>
  <cp:lastModifiedBy>祝刚</cp:lastModifiedBy>
  <cp:revision>1</cp:revision>
  <dcterms:created xsi:type="dcterms:W3CDTF">2026-08-03T16:40:28Z</dcterms:created>
  <dcterms:modified xsi:type="dcterms:W3CDTF">2026-08-03T16:40:28Z</dcterms:modified>
</cp:coreProperties>
</file>