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智能导览与解说系统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08411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年，一位来自北京的游客在黄果树景区使用了 AI 导游服务。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25688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89089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当她走到大瀑布观景台时，手机自动触发了语音讲解："您现在看到的是黄果树大瀑布，高 77.8 米、宽 101 米，是亚洲最大的瀑布。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1654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7994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徐霞客在 1638 年到访此地时写道：'捣珠崩玉，飞沫反涌，如烟雾腾空，势甚雄厉。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年，一位来自北京的游客在黄果树景区使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当她走到大瀑布观景台时，手机自动触发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徐霞客在 1638 年到访此地时写道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知识目标：学生能够阐述智能导览系统的技术架构，理解 LBS 导览、语音导览、AR 导览和 AI 导游…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能力目标：学生能够根据景区类型和游客群体，设计智能导览系统的功能方案和内容策略，评估不同技术方案的优劣。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素养目标：学生能够理解导览服务在旅游体验中的核心价值——不是"告诉游客这是什么"，而是"帮助游客理解…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知识目标：学生能够阐述智能导览系统的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能力目标：学生能够根据景区类型和游客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素养目标：学生能够理解导览服务在旅游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导览系统的技术架构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定位触发的导览模式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智能导览系统通常包含以下模块。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导览系统的技术架构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定位触发的导览模式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智能导览系统通常包含以下模块。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定位模块——GPS/北斗（室外）、WiFi/BLE（室内）、多源融合（室内外无缝切换），确定游客的实时位置。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内容管理模块——管理导览内容的编辑、审核、发布和多语种版本。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触发模块——根据游客位置（进入景点范围自动触发）或游客操作（手动点击）播放导览内容。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定位模块——GPS/北斗（室外）、W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内容管理模块——管理导览内容的编辑、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触发模块——根据游客位置（进入景点范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推荐模块——根据游客画像和实时行为，推荐个性化的游览路线和讲解内容。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反馈模块——收集游客对导览内容的评价（点赞/踩、评分、评论），用于内容优化。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"一码游贵州"的导览架构。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推荐模块——根据游客画像和实时行为，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反馈模块——收集游客对导览内容的评价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"一码游贵州"的导览架构。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"一码游贵州"平台的导览系统采用"GPS + BLE 信标"双模定位方案——室外使用 GPS，室内（游客中心、博物馆）和信号弱的…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导览内容存储在云端，根据游客位置实时下发。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导游模块集成大语言模型，支持多语种自然语言交互。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"一码游贵州"平台的导览系统采用"G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导览内容存储在云端，根据游客位置实时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导游模块集成大语言模型，支持多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在数字地图上为每个讲解点划定地理围栏（通常半径 10-50 米），当游客手机进入围栏范围时自动触发讲解。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优点是自动化、无需操作，缺点是在密集景点区域可能频繁触发（"讲解轰炸"）。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优化策略：设置冷却时间（同一围栏 5 分钟内不重复触发）、优先级排序（距离最近的景点优先讲解）。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在数字地图上为每个讲解点划定地理围栏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优点是自动化、无需操作，缺点是在密集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优化策略：设置冷却时间（同一围栏 5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游客在手机地图上点击感兴趣的景点图标，或扫描景点旁的二维码/NFC 标签，手动触发讲解。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优点是游客自主控制、按需获取，缺点是需要主动操作。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最佳实践是两种模式结合——自动触发作为"推荐"，手动触发作为"深度"。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游客在手机地图上点击感兴趣的景点图标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优点是游客自主控制、按需获取，缺点是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最佳实践是两种模式结合——自动触发作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本节核心问题是：如何把“智能导览技术概述”转化为可执行的文旅创业行动。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本节核心问题是：如何把“智能导览技术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内容分层策略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多语种与多风格内容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知识图谱驱动的导览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内容分层策略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97316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多语种与多风格内容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知识图谱驱动的导览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导览内容应按照游客的注意力时长和兴趣深度进行分层。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速览层（15-30 秒）——"这是什么"：景点名称、核心数据（高度、年代）、一句话亮点。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适合走马观花、注意力有限的游客。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导览内容应按照游客的注意力时长和兴趣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速览层（15-30 秒）——"这是什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适合走马观花、注意力有限的游客。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标准层（2-3 分钟）——"这为什么重要"：历史背景、文化内涵、自然成因、趣味故事。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深度层（5-10 分钟，文本阅读）——"如果你还想了解更多"：学术考证、相关人物、延伸阅读链接。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不是每个游客都需要听 10 分钟的详细讲解——分层设计让不同兴趣深度的游客各取所需。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标准层（2-3 分钟）——"这为什么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深度层（5-10 分钟，文本阅读）—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不是每个游客都需要听 10 分钟的详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速览层确保"路过的游客也能有所收获"，标准层满足主流需求，深度层服务小众爱好者。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入境旅游的恢复和发展使得多语种导览成为刚需。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贵州的主要入境游客来源包括东南亚（泰国、越南、印尼）和欧美。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速览层确保"路过的游客也能有所收获"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入境旅游的恢复和发展使得多语种导览成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贵州的主要入境游客来源包括东南亚（泰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翻译技术使得多语种导览内容的制作成本大幅降低——人工翻译+AI 辅助润色，而非纯人工翻译。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不同的游客群体偏好不同风格的导览。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专业严谨型（适合学者和中老年游客）——"黄果树瀑布属喀斯特地貌中的侵蚀裂点型瀑布..."。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翻译技术使得多语种导览内容的制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不同的游客群体偏好不同风格的导览。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专业严谨型（适合学者和中老年游客）—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故事趣味型（适合亲子游客）——"传说很久以前，天上的仙女在这里洗澡..."。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互动引导型（适合年轻游客）——"站在你现在的位置，闭上眼睛，听瀑布的声音，你联想到了什么？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可以根据游客画像自动选择最匹配的风格。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故事趣味型（适合亲子游客）——"传说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互动引导型（适合年轻游客）——"站在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可以根据游客画像自动选择最匹配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导览内容不是孤立的——黄果树瀑布与徐霞客有关、与喀斯特地貌有关、与贵州旅游有关、与白水河水系其他 17 个瀑布有关。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知识图谱将这些关联关系以图结构组织起来，使得导览系统可以：回答关联性问题（"徐霞客还去过贵州哪些地方"）、推荐相关景点（"看过黄…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本节核心问题是：如何把“导览内容设计”转化为可执行的文旅创业行动。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导览内容不是孤立的——黄果树瀑布与徐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知识图谱将这些关联关系以图结构组织起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本节核心问题是：如何把“导览内容设计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导览的技术原理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导览的应用场景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导览的设计原则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导览的技术原理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导览的应用场景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导览的设计原则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的三种实现方式。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基于标记的 AR——识别预设的图案或二维码，在识别位置叠加数字内容，简单稳定但需要部署标记。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无标记 AR——基于 SLAM（即时定位与地图构建）技术，通过识别环境中的自然特征进行定位和跟踪，无需标记但技术复杂度高。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的三种实现方式。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基于标记的 AR——识别预设的图案或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无标记 AR——基于 SLAM（即时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基于位置的 AR——使用 GPS 和陀螺仪确定设备和视角，在真实景观上叠加数字信息，适合户外大场景。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SLAM 技术简介。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SLAM（Simultaneous Localization and Mapping，即时定位与地图构建）是 AR 的核心技术—…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55489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55489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876" y="2515642"/>
            <a:ext cx="84342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876" y="2921347"/>
            <a:ext cx="843427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基于位置的 AR——使用 GPS 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85184" y="2236291"/>
            <a:ext cx="1055638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285184" y="3795117"/>
            <a:ext cx="1055638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91214" y="2609999"/>
            <a:ext cx="84357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391214" y="3015704"/>
            <a:ext cx="84357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SLAM 技术简介。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29673" y="2236291"/>
            <a:ext cx="1214438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429673" y="3795117"/>
            <a:ext cx="1214437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34114" y="2609999"/>
            <a:ext cx="1005554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34114" y="3015704"/>
            <a:ext cx="1005554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SLAM（Simultaneous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32961" y="2236291"/>
            <a:ext cx="1055489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32961" y="3795117"/>
            <a:ext cx="1055489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38992" y="2704207"/>
            <a:ext cx="84342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38992" y="3109913"/>
            <a:ext cx="843427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 SLAM 通过摄像头图像识别特征点，惯性 SLAM 通过陀螺仪和加速度计跟踪运动轨迹，两者结合提供更稳定和准确的 AR 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在天龙屯堡的残垣断壁前，游客举起手机，AR 技术将 600 年前的完整建筑叠加到遗址上——瞭望塔、城墙、兵营"重现"在眼前。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这种"虚实结合"的体验让历史不再抽象。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 SLAM 通过摄像头图像识别特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在天龙屯堡的残垣断壁前，游客举起手机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这种"虚实结合"的体验让历史不再抽象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在黄果树瀑布前，AR 标注瀑布的高度、宽度、流量等实时数据；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在植物园中，AR 识别植物品种并显示名称、产地和特性。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信息增强将"这是什么"的认知门槛降到最低。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在黄果树瀑布前，AR 标注瀑布的高度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在植物园中，AR 识别植物品种并显示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信息增强将"这是什么"的认知门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寻宝游戏——在景区中隐藏虚拟宝物，游客通过 AR 寻找和收集；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拍照——在特定位置触发虚拟场景（如与虚拟的苗族姑娘合影）。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游戏化设计增加了游览的趣味性和互动性。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寻宝游戏——在景区中隐藏虚拟宝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拍照——在特定位置触发虚拟场景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游戏化设计增加了游览的趣味性和互动性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导览的核心原则是"增强而非替代"——数字信息是帮助游客理解现实景观的工具，不应成为注意力的焦点。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一个失败的 AR 导览是游客全程盯着手机屏幕看虚拟内容，几乎没有抬头看真实的风景。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 AR 设计应该让数字内容"若隐若现"——在需要时出现，在不需要时消失。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导览的核心原则是"增强而非替代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一个失败的 AR 导览是游客全程盯着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 AR 设计应该让数字内容"若隐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本节核心问题是：如何把“AR 导览”转化为可执行的文旅创业行动。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本节核心问题是：如何把“AR 导览”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导游的能力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 vs. 人类导游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导游可以回答游客关于景区的各类问题——从基础的"这个景点叫什么"到深度的"黄果树瀑布的地质成因是什么"再到发散性的"贵州还…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导游的能力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 vs. 人类导游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导游可以回答游客关于景区的各类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 LLM+RAG 的技术方案使得 AI 导游的知识广度远超人类导游。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基于游客的偏好和行为，AI 导游可以推荐个性化的游览路线——"你对摄影感兴趣，推荐这条'黄果树最佳摄影点'路线，日落时分的拍摄效…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与传统的"一问一答"不同，AI 导游可以支持多轮对话——游客可以追问、澄清、转换话题，就像与真人导游聊天一样自然。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 LLM+RAG 的技术方案使得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基于游客的偏好和行为，AI 导游可以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与传统的"一问一答"不同，AI 导游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人类导游的不可替代性。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情感连接——一个好的导游不只是"讲解者"，更是"陪伴者"和"故事讲述者"，能够根据游客的情绪和反应调整讲解节奏和内容。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临场应变——遇到突发情况（天气变化、路线调整），人类导游能够灵活应对。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人类导游的不可替代性。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情感连接——一个好的导游不只是"讲解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临场应变——遇到突发情况（天气变化、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深度互动——与游客进行有温度的对话，分享个人经历和见解。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文化传递——人类导游承载着地方文化，他们本身就是"活态的文化展示"。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"人机协作"的未来。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深度互动——与游客进行有温度的对话，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文化传递——人类导游承载着地方文化，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"人机协作"的未来。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理想的未来不是"AI 取代人类导游"，而是"AI 增强人类导游"——AI 处理信息检索、多语种翻译、路线规划等标准化任务，人类导…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一个人类导游借助 AI 工具，可以服务更多游客、提供更丰富的知识、使用更多语言。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*知识卡片 9-1**：SLAM（即时定位与地图构建）是 AR 和自动驾驶领域的核心技术。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理想的未来不是"AI 取代人类导游"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一个人类导游借助 AI 工具，可以服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**知识卡片 9-1**：SLAM（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 SLAM 通过摄像头连续拍摄图像，提取特征点（角点、边缘），追踪这些特征点在不同帧之间的位置变化来推算设备的运动轨迹，同时…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在景区 AR 导览中，SLAM 使系统能够在没有预先部署标记的情况下，识别游客所处的具体位置和视角，在准确的 3D 位置上叠加数…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 导游与知识服务”转化为可执行的文旅创业行动。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 SLAM 通过摄像头连续拍摄图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在景区 AR 导览中，SLAM 使系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 导游与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围绕“智能导览与解说系统”选择一个真实案例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围绕“智能导览与解说系统”选择一个真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智能导览技术概述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导览内容设计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导览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导游与知识服务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智能导览与解说系统</dc:title>
  <dc:subject>《智慧旅游技术与应用》逐章教学课件：第9章</dc:subject>
  <dc:creator>祝刚</dc:creator>
  <cp:lastModifiedBy>祝刚</cp:lastModifiedBy>
  <cp:revision>1</cp:revision>
  <dcterms:created xsi:type="dcterms:W3CDTF">2026-08-03T16:39:26Z</dcterms:created>
  <dcterms:modified xsi:type="dcterms:W3CDTF">2026-08-03T16:39:26Z</dcterms:modified>
</cp:coreProperties>
</file>