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智慧票务与预约系统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65821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 年国庆，黄果树景区因客流过载被迫提前停止售票，数千名远道而来的游客被挡在门外，现场一度混乱。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676650"/>
            <a:ext cx="28319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740051"/>
            <a:ext cx="268147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这一事件成为黄果树启动票务系统升级的直接动因。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05913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12253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年，实名制分时预约系统上线——游客需要选择具体的入园时段（精确到半小时），按预约时间入园。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年国庆，黄果树景区因客流过载被迫提前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这一事件成为黄果树启动票务系统升级的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年，实名制分时预约系统上线——游客需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知识目标：学生能够阐述智慧票务系统的核心功能和技术架构，理解分时预约、动态定价和实名制管理的原理和实…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能力目标：学生能够分析景区票务系统的现状并提出优化方案，设计动态定价策略的初步框架。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素养目标：学生能够理解票务系统在景区容量管理中的核心作用，认识到技术手段与制度设计必须协同，形成"公…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知识目标：学生能够阐述智慧票务系统的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能力目标：学生能够分析景区票务系统的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素养目标：学生能够理解票务系统在景区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分时预约制度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实名制与安全管理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智慧票务系统概述｜核心概念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票务系统的功能架构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多渠道销售的库存同步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黄果树票务系统升级案例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票务系统的功能架构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多渠道销售的库存同步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黄果树票务系统升级案例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智慧票务系统概述｜关键要素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智慧票务系统通常包括以下核心模块。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多渠道销售——官网、小程序、OTA 平台（携程/美团/飞猪）、旅行社系统、自助售票机、人工窗口，所有渠道共享统一的票务库存。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产品管理——支持多种票型（成人票、儿童票、学生票、老年票、团体票、年卡、套票），灵活的定价策略（工作日/周末/节假日不同价格，早…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智慧票务系统通常包括以下核心模块。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多渠道销售——官网、小程序、OTA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产品管理——支持多种票型（成人票、儿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智慧票务系统概述｜机制拆解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分时预约——将每日运营时间划分为若干时段（通常每半小时或每小时），游客选择具体时段预约入园，系统控制每个时段的售票上限。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入园核销——二维码扫码、身份证读取、人脸识别等多种入园方式，实时核销和客流统计。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退改签管理——灵活的退票和改签策略，自动释放退票的库存供其他游客预订。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分时预约——将每日运营时间划分为若干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入园核销——二维码扫码、身份证读取、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退改签管理——灵活的退票和改签策略，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智慧票务系统概述｜方法路径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票务系统通常采用"云端+边缘"的架构。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云端部署核心业务逻辑——产品管理、订单处理、库存控制、数据分析和报表。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边缘端部署入园核销服务——闸机控制器本地缓存票务数据，断网时仍可正常核销入园（离线模式），网络恢复后自动同步核销记录。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票务系统通常采用"云端+边缘"的架构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云端部署核心业务逻辑——产品管理、订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边缘端部署入园核销服务——闸机控制器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智慧票务系统概述｜工具与数据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库存同步的技术挑战。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当景区同时在 10 个渠道（官网、小程序、携程、美团、飞猪、旅行社系统...）销售时，最大的技术挑战是库存的实时同步——如果同一…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解决方案：所有渠道的售票请求都经过统一的库存中心进行校验和扣减——库存中心使用 Redis 等内存数据库实现毫秒级的库存查询和原…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库存同步的技术挑战。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当景区同时在 10 个渠道（官网、小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解决方案：所有渠道的售票请求都经过统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智慧票务系统概述｜场景应用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景区需要制定渠道管理策略——哪些渠道销售哪些票型、各渠道的配额分配、佣金和结算规则。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直销渠道（官网、小程序）利润率最高但流量有限，OTA 渠道流量大但佣金高（酒店通常 10%-25%）。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最优策略是"直销为主、分销为辅、多渠道互补"。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景区需要制定渠道管理策略——哪些渠道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直销渠道（官网、小程序）利润率最高但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最优策略是"直销为主、分销为辅、多渠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智慧票务系统概述｜风险与复盘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升级前（2019 年）：多渠道独立库存（各渠道库存不同步）、无限量售票（卖到卖不动为止）、纸质票为主（需要排队购票和换票）、人工…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升级后（2024 年）：统一库存中心（所有渠道共享库存、实时同步）、分时预约（每半小时一个时段，各时段独立库存上限）、电子票为主…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线上售票率从 30% 提升至 85% 以上，入园效率从 15 秒/人提升至 3 秒/人（扫码）或 0.5 秒/人（人脸识别），核…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升级前（2019 年）：多渠道独立库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升级后（2024 年）：统一库存中心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线上售票率从 30% 提升至 85%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智慧票务系统概述｜核心概念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本节核心问题是：如何把“智慧票务系统概述”转化为可执行的文旅创业行动。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本节核心问题是：如何把“智慧票务系统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分时预约制度｜核心概念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分时预约的原理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分时预约的实施要点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容量管理的基本逻辑。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84865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分时预约的原理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97316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分时预约的实施要点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32262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容量管理的基本逻辑。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分时预约制度｜关键要素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景区的承载能力不是"一天能接待多少人"这么简单——游客不是均匀分布在一天中的，而是高度集中在上午 10 点至下午 2 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传统的"日最大承载量"管理方式无法解决瞬时拥堵问题——即使全天只有 3 万人（远低于 5 万人的最大承载量），如果其中 2 万人…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分时预约的本质是将"日容量管理"精细化到"时段容量管理"。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景区的承载能力不是"一天能接待多少人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传统的"日最大承载量"管理方式无法解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分时预约的本质是将"日容量管理"精细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分时预约制度｜机制拆解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每个时段的预约上限 = 该时段的游客承载能力 × 安全系数。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游客承载能力取决于：核心景点的物理空间容量（观景台面积/人均占用面积）、游览动线的通行能力（步道宽度×步行速度）、服务设施的接待…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安全系数通常取 0.8-0.9，为突发事件预留缓冲空间。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每个时段的预约上限 = 该时段的游客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游客承载能力取决于：核心景点的物理空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安全系数通常取 0.8-0.9，为突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分时预约制度｜方法路径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时段划分需要在精细度和灵活性之间平衡。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粒度太粗（如半天一个时段），无法有效削峰填谷；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粒度太细（如 10 分钟一个时段），游客选择受限、体验下降。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时段划分需要在精细度和灵活性之间平衡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粒度太粗（如半天一个时段），无法有效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粒度太细（如 10 分钟一个时段），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分时预约制度｜工具与数据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黄果树的实践表明，旺季每小时一个时段、淡季每两小时一个时段是较好的平衡。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游客预约了 9:00-10:00 的时段，如果 10:30 才到，让不让进？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过于严格（"迟到 1 分钟都不行"）会引发大量投诉；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黄果树的实践表明，旺季每小时一个时段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游客预约了 9:00-10:00 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过于严格（"迟到 1 分钟都不行"）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分时预约制度｜场景应用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过于宽松（"任何时候来都行"）则分时预约形同虚设。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黄果树的策略是：预约时段前后各 30 分钟为弹性窗口（9:00-10:00 时段，8:30-10:30 之间都可以入园），超过弹…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分时预约不能完全取代现场购票——部分游客（尤其是老年人和临时决定出游的游客）没有提前预约的习惯或条件。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过于宽松（"任何时候来都行"）则分时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黄果树的策略是：预约时段前后各 30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分时预约不能完全取代现场购票——部分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分时预约制度｜风险与复盘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景区应保留一定比例的现场预约名额（通常占总量的 10%-20%）和人工服务窗口。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本节核心问题是：如何把“分时预约制度”转化为可执行的文旅创业行动。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景区应保留一定比例的现场预约名额（通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本节核心问题是：如何把“分时预约制度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分时预约制度｜核心概念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动态定价的原理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动态定价的公平性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收益管理的核心理念。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动态定价的原理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动态定价的公平性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收益管理的核心理念。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动态定价机制｜关键要素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动态定价源于航空业的收益管理（Revenue Management）——通过价格杠杆调节供需平衡，在需求高峰时提高价格以抑制过量…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旅游与航空业的共同特征——产品不可存储（今天没卖出的门票不能存到明天卖）、需求波动大（节假日 vs. 工作日）、固定成本高变动成…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黄果树的动态定价模型。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动态定价源于航空业的收益管理（Rev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旅游与航空业的共同特征——产品不可存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黄果树的动态定价模型。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动态定价机制｜机制拆解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基础票价（成人票 160 元）作为锚定价格，在此基础上根据实时客流密度进行 ±10% 的浮动调整。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模型输入变量包括：当前在园人数（实时 IoT 数据）、时段预约饱和度（票务系统数据）、天气状况（气象数据）、是否为节假日（日历数…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当客流密度接近预警线时，票价自动上调以抑制新增需求；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基础票价（成人票 160 元）作为锚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模型输入变量包括：当前在园人数（实时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当客流密度接近预警线时，票价自动上调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动态定价机制｜方法路径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当客流密度低于预期时，票价下调以吸引增量需求。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动态定价引发的公平性质疑集中在三个方面。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经济公平——旺季涨价是否对预算有限的游客构成歧视？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当客流密度低于预期时，票价下调以吸引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动态定价引发的公平性质疑集中在三个方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经济公平——旺季涨价是否对预算有限的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动态定价机制｜工具与数据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如果只有"有钱人"才能在国庆看到黄果树瀑布，这是否有违公共资源的普惠属性？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信息公平——价格实时变化，不同游客在不同时间看到的票价不同，这是否公平？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那些不知道价格会变化的游客是否被"蒙在鼓里"？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如果只有"有钱人"才能在国庆看到黄果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信息公平——价格实时变化，不同游客在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那些不知道价格会变化的游客是否被"蒙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动态定价机制｜场景应用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程序公平——定价算法的逻辑是否透明？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游客是否有渠道了解为什么今天票价是 180 元而非 160 元？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黄果树景区采取的措施包括：价格浮动区间公开透明（±10%），不搞"大数据杀熟"（不同游客在同一时间看到的票价相同），保留一定比例…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程序公平——定价算法的逻辑是否透明？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游客是否有渠道了解为什么今天票价是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黄果树景区采取的措施包括：价格浮动区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动态定价机制｜风险与复盘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本节核心问题是：如何把“动态定价机制”转化为可执行的文旅创业行动。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本节核心问题是：如何把“动态定价机制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实名制与安全管理｜核心概念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实名制管理的技术实现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黑名单与安全管理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实名认证的技术路线。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实名制管理的技术实现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黑名单与安全管理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实名认证的技术路线。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实名制与安全管理｜关键要素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景区实名制通常采用以下方式之一或组合：身份证读取——闸机内置身份证阅读模块，游客刷身份证入园；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人脸比对——摄像头采集人脸图像，与身份证照片或预先录入的人脸底库进行比对；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手机号验证——通过短信验证码验证手机号与身份信息的关联。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景区实名制通常采用以下方式之一或组合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人脸比对——摄像头采集人脸图像，与身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手机号验证——通过短信验证码验证手机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实名制与安全管理｜机制拆解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三种方式的验证强度递增（手机号验证最弱、人脸比对最强），技术成本和游客体验也递增。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数据安全与隐私保护。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实名制系统存储了大量游客的敏感个人信息（姓名、身份证号、人脸照片），数据安全要求极高。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三种方式的验证强度递增（手机号验证最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数据安全与隐私保护。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实名制系统存储了大量游客的敏感个人信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实名制与安全管理｜方法路径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核心保护措施：数据加密存储（数据库字段级加密）、访问权限控制（最小权限原则，只有授权人员在特定场景下可以访问完整数据）、数据脱敏…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对于有不文明行为（破坏设施、扰乱秩序）或安全风险（已知的危险人员）的人员，景区可将其列入黑名单，限制其购票和入园。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技术实现：将黑名单人员的身份信息录入系统，当该人员尝试购票或入园时，系统自动识别并触发告警。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核心保护措施：数据加密存储（数据库字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对于有不文明行为（破坏设施、扰乱秩序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技术实现：将黑名单人员的身份信息录入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实名制与安全管理｜工具与数据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黑名单管理的正当程序。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黑名单制度涉及对公民权利的限制，必须遵循正当程序：明确的黑名单列入标准和程序（什么行为会被列入、由谁决定）、告知和申诉机制（被列…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*知识卡片 8-1**：收益管理（Revenue Management）起源于 1980 年代的美国航空业——美国航空通过动态…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黑名单管理的正当程序。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黑名单制度涉及对公民权利的限制，必须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**知识卡片 8-1**：收益管理（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实名制与安全管理｜场景应用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收益管理的三个核心工具是：动态定价（价格随需求波动）、容量控制（不同价格等级分配不同数量的座位/门票）和超售管理（故意售出超过实…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在景区领域，动态定价和容量控制已广泛应用，超售管理因景区产品的特殊性（门票不像机票那样有大量取消）较少使用。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本节核心问题是：如何把“实名制与安全管理”转化为可执行的文旅创业行动。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收益管理的三个核心工具是：动态定价（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在景区领域，动态定价和容量控制已广泛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本节核心问题是：如何把“实名制与安全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实名制与安全管理｜风险与复盘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实名制与安全管理｜核心概念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分时预约制度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实名制与安全管理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围绕“智慧票务与预约系统”选择一个真实案例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围绕“智慧票务与预约系统”选择一个真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分时预约制度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实名制与安全管理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智慧票务与预约系统</dc:title>
  <dc:subject>《智慧旅游技术与应用》逐章教学课件：第8章</dc:subject>
  <dc:creator>祝刚</dc:creator>
  <cp:lastModifiedBy>祝刚</cp:lastModifiedBy>
  <cp:revision>1</cp:revision>
  <dcterms:created xsi:type="dcterms:W3CDTF">2026-08-03T16:38:23Z</dcterms:created>
  <dcterms:modified xsi:type="dcterms:W3CDTF">2026-08-03T16:38:23Z</dcterms:modified>
</cp:coreProperties>
</file>